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4"/>
    <p:sldMasterId id="2147483664" r:id="rId5"/>
  </p:sldMasterIdLst>
  <p:notesMasterIdLst>
    <p:notesMasterId r:id="rId41"/>
  </p:notesMasterIdLst>
  <p:sldIdLst>
    <p:sldId id="475" r:id="rId6"/>
    <p:sldId id="476" r:id="rId7"/>
    <p:sldId id="426" r:id="rId8"/>
    <p:sldId id="482" r:id="rId9"/>
    <p:sldId id="441" r:id="rId10"/>
    <p:sldId id="450" r:id="rId11"/>
    <p:sldId id="452" r:id="rId12"/>
    <p:sldId id="451" r:id="rId13"/>
    <p:sldId id="453" r:id="rId14"/>
    <p:sldId id="454" r:id="rId15"/>
    <p:sldId id="455" r:id="rId16"/>
    <p:sldId id="456" r:id="rId17"/>
    <p:sldId id="457" r:id="rId18"/>
    <p:sldId id="458" r:id="rId19"/>
    <p:sldId id="459" r:id="rId20"/>
    <p:sldId id="460" r:id="rId21"/>
    <p:sldId id="462" r:id="rId22"/>
    <p:sldId id="461" r:id="rId23"/>
    <p:sldId id="463" r:id="rId24"/>
    <p:sldId id="464" r:id="rId25"/>
    <p:sldId id="465" r:id="rId26"/>
    <p:sldId id="466" r:id="rId27"/>
    <p:sldId id="467" r:id="rId28"/>
    <p:sldId id="468" r:id="rId29"/>
    <p:sldId id="469" r:id="rId30"/>
    <p:sldId id="470" r:id="rId31"/>
    <p:sldId id="471" r:id="rId32"/>
    <p:sldId id="472" r:id="rId33"/>
    <p:sldId id="473" r:id="rId34"/>
    <p:sldId id="474" r:id="rId35"/>
    <p:sldId id="477" r:id="rId36"/>
    <p:sldId id="478" r:id="rId37"/>
    <p:sldId id="444" r:id="rId38"/>
    <p:sldId id="481" r:id="rId39"/>
    <p:sldId id="438" r:id="rId40"/>
  </p:sldIdLst>
  <p:sldSz cx="9144000" cy="5143500" type="screen16x9"/>
  <p:notesSz cx="6858000" cy="9144000"/>
  <p:embeddedFontLst>
    <p:embeddedFont>
      <p:font typeface="Georgia" panose="02040502050405020303" pitchFamily="18"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Poppins Light" panose="00000400000000000000" pitchFamily="2" charset="0"/>
      <p:regular r:id="rId50"/>
      <p:italic r:id="rId51"/>
    </p:embeddedFont>
    <p:embeddedFont>
      <p:font typeface="Poppins SemiBold" panose="00000700000000000000" pitchFamily="2" charset="0"/>
      <p:bold r:id="rId52"/>
      <p:boldItalic r:id="rId53"/>
    </p:embeddedFont>
    <p:embeddedFont>
      <p:font typeface="Sofia Pro Light" panose="020B0604020202020204" charset="0"/>
      <p:regular r:id="rId54"/>
      <p:italic r:id="rId55"/>
    </p:embeddedFont>
    <p:embeddedFont>
      <p:font typeface="Sofia Pro Regular" panose="020B0604020202020204" charset="0"/>
      <p:regular r:id="rId56"/>
      <p:italic r:id="rId57"/>
    </p:embeddedFont>
    <p:embeddedFont>
      <p:font typeface="Sofia Pro Semi Bold" panose="020B0604020202020204" charset="0"/>
      <p:regular r:id="rId58"/>
      <p:bold r:id="rId59"/>
      <p:italic r:id="rId60"/>
      <p:bold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ining slides" id="{6C9BAB10-EBEE-D046-BAA4-DDAFF3E7CC8B}">
          <p14:sldIdLst>
            <p14:sldId id="475"/>
            <p14:sldId id="476"/>
            <p14:sldId id="426"/>
            <p14:sldId id="482"/>
            <p14:sldId id="441"/>
            <p14:sldId id="450"/>
            <p14:sldId id="452"/>
            <p14:sldId id="451"/>
            <p14:sldId id="453"/>
            <p14:sldId id="454"/>
            <p14:sldId id="455"/>
            <p14:sldId id="456"/>
            <p14:sldId id="457"/>
            <p14:sldId id="458"/>
            <p14:sldId id="459"/>
            <p14:sldId id="460"/>
            <p14:sldId id="462"/>
            <p14:sldId id="461"/>
            <p14:sldId id="463"/>
            <p14:sldId id="464"/>
            <p14:sldId id="465"/>
            <p14:sldId id="466"/>
            <p14:sldId id="467"/>
            <p14:sldId id="468"/>
            <p14:sldId id="469"/>
            <p14:sldId id="470"/>
            <p14:sldId id="471"/>
            <p14:sldId id="472"/>
            <p14:sldId id="473"/>
            <p14:sldId id="474"/>
          </p14:sldIdLst>
        </p14:section>
        <p14:section name="End slides" id="{1B5A2240-239F-45CD-B266-FD23ADE08723}">
          <p14:sldIdLst>
            <p14:sldId id="477"/>
            <p14:sldId id="478"/>
            <p14:sldId id="444"/>
            <p14:sldId id="481"/>
            <p14:sldId id="438"/>
          </p14:sldIdLst>
        </p14:section>
      </p14:sectionLst>
    </p:ext>
    <p:ext uri="{EFAFB233-063F-42B5-8137-9DF3F51BA10A}">
      <p15:sldGuideLst xmlns:p15="http://schemas.microsoft.com/office/powerpoint/2012/main">
        <p15:guide id="1" orient="horz" pos="395" userDrawn="1">
          <p15:clr>
            <a:srgbClr val="A4A3A4"/>
          </p15:clr>
        </p15:guide>
        <p15:guide id="2" pos="340" userDrawn="1">
          <p15:clr>
            <a:srgbClr val="A4A3A4"/>
          </p15:clr>
        </p15:guide>
        <p15:guide id="3" orient="horz" pos="577" userDrawn="1">
          <p15:clr>
            <a:srgbClr val="A4A3A4"/>
          </p15:clr>
        </p15:guide>
        <p15:guide id="4" orient="horz" pos="758" userDrawn="1">
          <p15:clr>
            <a:srgbClr val="A4A3A4"/>
          </p15:clr>
        </p15:guide>
        <p15:guide id="5" pos="55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95F1D-6699-2E7D-7C12-1ADC4DB89CC8}" name="Jo Pilgrim" initials="JP" userId="S::jo.pilgrim@sportstructures.com::debbf2b1-827f-4cc4-a664-8fc6a5854544" providerId="AD"/>
  <p188:author id="{619E4C74-8420-32B8-69FC-FFAA30E35E4D}" name="Mark Knight" initials="MK" userId="S::Mark.Knight@sportstructures.com::9104a815-92d1-44f6-bf87-ab22fba67c07" providerId="AD"/>
  <p188:author id="{4BB351F1-33C5-A93A-B901-AAEBD039CFA0}" name="Katherine Percival" initials="KP" userId="S::Katherine.Percival@sportstructures.com::2c89040f-be39-46bd-b878-3aac107d58f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B1F66"/>
    <a:srgbClr val="DD3C2D"/>
    <a:srgbClr val="3BB3B3"/>
    <a:srgbClr val="E13D2E"/>
    <a:srgbClr val="313571"/>
    <a:srgbClr val="F49444"/>
    <a:srgbClr val="76C1F5"/>
    <a:srgbClr val="F39546"/>
    <a:srgbClr val="76C0F4"/>
    <a:srgbClr val="39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E5AF1-AEFD-41B7-A789-9655B79664F3}" v="1" dt="2025-02-04T17:34:31.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58"/>
      </p:cViewPr>
      <p:guideLst>
        <p:guide orient="horz" pos="395"/>
        <p:guide pos="340"/>
        <p:guide orient="horz" pos="577"/>
        <p:guide orient="horz" pos="758"/>
        <p:guide pos="557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Wallbank" userId="94c777a8-f260-4167-b52e-1b650f308918" providerId="ADAL" clId="{39743B2A-5A27-40A5-BDCD-B3AE4DA0C42C}"/>
    <pc:docChg chg="undo custSel delSld modSld sldOrd modSection">
      <pc:chgData name="Lucy Wallbank" userId="94c777a8-f260-4167-b52e-1b650f308918" providerId="ADAL" clId="{39743B2A-5A27-40A5-BDCD-B3AE4DA0C42C}" dt="2023-11-30T15:32:12.580" v="325" actId="207"/>
      <pc:docMkLst>
        <pc:docMk/>
      </pc:docMkLst>
      <pc:sldChg chg="del">
        <pc:chgData name="Lucy Wallbank" userId="94c777a8-f260-4167-b52e-1b650f308918" providerId="ADAL" clId="{39743B2A-5A27-40A5-BDCD-B3AE4DA0C42C}" dt="2023-11-30T10:31:03.092" v="0" actId="47"/>
        <pc:sldMkLst>
          <pc:docMk/>
          <pc:sldMk cId="1015927841" sldId="333"/>
        </pc:sldMkLst>
      </pc:sldChg>
      <pc:sldChg chg="modSp mod">
        <pc:chgData name="Lucy Wallbank" userId="94c777a8-f260-4167-b52e-1b650f308918" providerId="ADAL" clId="{39743B2A-5A27-40A5-BDCD-B3AE4DA0C42C}" dt="2023-11-30T10:32:18.040" v="1" actId="33524"/>
        <pc:sldMkLst>
          <pc:docMk/>
          <pc:sldMk cId="1292554718" sldId="426"/>
        </pc:sldMkLst>
      </pc:sldChg>
      <pc:sldChg chg="del">
        <pc:chgData name="Lucy Wallbank" userId="94c777a8-f260-4167-b52e-1b650f308918" providerId="ADAL" clId="{39743B2A-5A27-40A5-BDCD-B3AE4DA0C42C}" dt="2023-11-30T10:57:23.524" v="318" actId="47"/>
        <pc:sldMkLst>
          <pc:docMk/>
          <pc:sldMk cId="2271137332" sldId="439"/>
        </pc:sldMkLst>
      </pc:sldChg>
      <pc:sldChg chg="modSp mod">
        <pc:chgData name="Lucy Wallbank" userId="94c777a8-f260-4167-b52e-1b650f308918" providerId="ADAL" clId="{39743B2A-5A27-40A5-BDCD-B3AE4DA0C42C}" dt="2023-11-30T10:32:45.236" v="3" actId="20577"/>
        <pc:sldMkLst>
          <pc:docMk/>
          <pc:sldMk cId="2024707887" sldId="441"/>
        </pc:sldMkLst>
      </pc:sldChg>
      <pc:sldChg chg="del">
        <pc:chgData name="Lucy Wallbank" userId="94c777a8-f260-4167-b52e-1b650f308918" providerId="ADAL" clId="{39743B2A-5A27-40A5-BDCD-B3AE4DA0C42C}" dt="2023-11-30T10:57:27.779" v="320" actId="47"/>
        <pc:sldMkLst>
          <pc:docMk/>
          <pc:sldMk cId="659090352" sldId="443"/>
        </pc:sldMkLst>
      </pc:sldChg>
      <pc:sldChg chg="ord">
        <pc:chgData name="Lucy Wallbank" userId="94c777a8-f260-4167-b52e-1b650f308918" providerId="ADAL" clId="{39743B2A-5A27-40A5-BDCD-B3AE4DA0C42C}" dt="2023-11-30T10:57:19.729" v="316"/>
        <pc:sldMkLst>
          <pc:docMk/>
          <pc:sldMk cId="2864022495" sldId="444"/>
        </pc:sldMkLst>
      </pc:sldChg>
      <pc:sldChg chg="del">
        <pc:chgData name="Lucy Wallbank" userId="94c777a8-f260-4167-b52e-1b650f308918" providerId="ADAL" clId="{39743B2A-5A27-40A5-BDCD-B3AE4DA0C42C}" dt="2023-11-30T10:57:29.792" v="321" actId="47"/>
        <pc:sldMkLst>
          <pc:docMk/>
          <pc:sldMk cId="2093977008" sldId="445"/>
        </pc:sldMkLst>
      </pc:sldChg>
      <pc:sldChg chg="del">
        <pc:chgData name="Lucy Wallbank" userId="94c777a8-f260-4167-b52e-1b650f308918" providerId="ADAL" clId="{39743B2A-5A27-40A5-BDCD-B3AE4DA0C42C}" dt="2023-11-30T10:57:31.835" v="322" actId="47"/>
        <pc:sldMkLst>
          <pc:docMk/>
          <pc:sldMk cId="1680915765" sldId="447"/>
        </pc:sldMkLst>
      </pc:sldChg>
      <pc:sldChg chg="del">
        <pc:chgData name="Lucy Wallbank" userId="94c777a8-f260-4167-b52e-1b650f308918" providerId="ADAL" clId="{39743B2A-5A27-40A5-BDCD-B3AE4DA0C42C}" dt="2023-11-30T10:57:26.308" v="319" actId="47"/>
        <pc:sldMkLst>
          <pc:docMk/>
          <pc:sldMk cId="3854004529" sldId="448"/>
        </pc:sldMkLst>
      </pc:sldChg>
      <pc:sldChg chg="modSp mod">
        <pc:chgData name="Lucy Wallbank" userId="94c777a8-f260-4167-b52e-1b650f308918" providerId="ADAL" clId="{39743B2A-5A27-40A5-BDCD-B3AE4DA0C42C}" dt="2023-11-30T10:35:37.782" v="46" actId="1076"/>
        <pc:sldMkLst>
          <pc:docMk/>
          <pc:sldMk cId="3926666055" sldId="451"/>
        </pc:sldMkLst>
      </pc:sldChg>
      <pc:sldChg chg="modSp mod">
        <pc:chgData name="Lucy Wallbank" userId="94c777a8-f260-4167-b52e-1b650f308918" providerId="ADAL" clId="{39743B2A-5A27-40A5-BDCD-B3AE4DA0C42C}" dt="2023-11-30T10:33:11.300" v="13" actId="1076"/>
        <pc:sldMkLst>
          <pc:docMk/>
          <pc:sldMk cId="4099518899" sldId="452"/>
        </pc:sldMkLst>
      </pc:sldChg>
      <pc:sldChg chg="modSp mod">
        <pc:chgData name="Lucy Wallbank" userId="94c777a8-f260-4167-b52e-1b650f308918" providerId="ADAL" clId="{39743B2A-5A27-40A5-BDCD-B3AE4DA0C42C}" dt="2023-11-30T10:34:52.207" v="38" actId="1076"/>
        <pc:sldMkLst>
          <pc:docMk/>
          <pc:sldMk cId="2058856802" sldId="453"/>
        </pc:sldMkLst>
      </pc:sldChg>
      <pc:sldChg chg="modSp mod">
        <pc:chgData name="Lucy Wallbank" userId="94c777a8-f260-4167-b52e-1b650f308918" providerId="ADAL" clId="{39743B2A-5A27-40A5-BDCD-B3AE4DA0C42C}" dt="2023-11-30T10:35:07.736" v="41" actId="255"/>
        <pc:sldMkLst>
          <pc:docMk/>
          <pc:sldMk cId="404779556" sldId="454"/>
        </pc:sldMkLst>
      </pc:sldChg>
      <pc:sldChg chg="modSp mod">
        <pc:chgData name="Lucy Wallbank" userId="94c777a8-f260-4167-b52e-1b650f308918" providerId="ADAL" clId="{39743B2A-5A27-40A5-BDCD-B3AE4DA0C42C}" dt="2023-11-30T10:35:54.378" v="47" actId="255"/>
        <pc:sldMkLst>
          <pc:docMk/>
          <pc:sldMk cId="25749931" sldId="455"/>
        </pc:sldMkLst>
      </pc:sldChg>
      <pc:sldChg chg="modSp mod">
        <pc:chgData name="Lucy Wallbank" userId="94c777a8-f260-4167-b52e-1b650f308918" providerId="ADAL" clId="{39743B2A-5A27-40A5-BDCD-B3AE4DA0C42C}" dt="2023-11-30T10:37:41.224" v="67" actId="1076"/>
        <pc:sldMkLst>
          <pc:docMk/>
          <pc:sldMk cId="2025874926" sldId="456"/>
        </pc:sldMkLst>
      </pc:sldChg>
      <pc:sldChg chg="modSp mod">
        <pc:chgData name="Lucy Wallbank" userId="94c777a8-f260-4167-b52e-1b650f308918" providerId="ADAL" clId="{39743B2A-5A27-40A5-BDCD-B3AE4DA0C42C}" dt="2023-11-30T10:40:29.162" v="97" actId="1076"/>
        <pc:sldMkLst>
          <pc:docMk/>
          <pc:sldMk cId="1495596512" sldId="457"/>
        </pc:sldMkLst>
      </pc:sldChg>
      <pc:sldChg chg="modSp mod">
        <pc:chgData name="Lucy Wallbank" userId="94c777a8-f260-4167-b52e-1b650f308918" providerId="ADAL" clId="{39743B2A-5A27-40A5-BDCD-B3AE4DA0C42C}" dt="2023-11-30T10:41:14.186" v="108" actId="255"/>
        <pc:sldMkLst>
          <pc:docMk/>
          <pc:sldMk cId="3477978076" sldId="458"/>
        </pc:sldMkLst>
      </pc:sldChg>
      <pc:sldChg chg="modSp mod">
        <pc:chgData name="Lucy Wallbank" userId="94c777a8-f260-4167-b52e-1b650f308918" providerId="ADAL" clId="{39743B2A-5A27-40A5-BDCD-B3AE4DA0C42C}" dt="2023-11-30T10:41:19.608" v="109" actId="255"/>
        <pc:sldMkLst>
          <pc:docMk/>
          <pc:sldMk cId="1020590176" sldId="459"/>
        </pc:sldMkLst>
      </pc:sldChg>
      <pc:sldChg chg="modSp mod">
        <pc:chgData name="Lucy Wallbank" userId="94c777a8-f260-4167-b52e-1b650f308918" providerId="ADAL" clId="{39743B2A-5A27-40A5-BDCD-B3AE4DA0C42C}" dt="2023-11-30T10:43:30.960" v="143" actId="1076"/>
        <pc:sldMkLst>
          <pc:docMk/>
          <pc:sldMk cId="1400619247" sldId="460"/>
        </pc:sldMkLst>
      </pc:sldChg>
      <pc:sldChg chg="modSp mod">
        <pc:chgData name="Lucy Wallbank" userId="94c777a8-f260-4167-b52e-1b650f308918" providerId="ADAL" clId="{39743B2A-5A27-40A5-BDCD-B3AE4DA0C42C}" dt="2023-11-30T10:44:39.667" v="153" actId="255"/>
        <pc:sldMkLst>
          <pc:docMk/>
          <pc:sldMk cId="70745296" sldId="461"/>
        </pc:sldMkLst>
      </pc:sldChg>
      <pc:sldChg chg="modSp mod">
        <pc:chgData name="Lucy Wallbank" userId="94c777a8-f260-4167-b52e-1b650f308918" providerId="ADAL" clId="{39743B2A-5A27-40A5-BDCD-B3AE4DA0C42C}" dt="2023-11-30T10:43:53.607" v="147" actId="255"/>
        <pc:sldMkLst>
          <pc:docMk/>
          <pc:sldMk cId="492184531" sldId="462"/>
        </pc:sldMkLst>
      </pc:sldChg>
      <pc:sldChg chg="modSp mod">
        <pc:chgData name="Lucy Wallbank" userId="94c777a8-f260-4167-b52e-1b650f308918" providerId="ADAL" clId="{39743B2A-5A27-40A5-BDCD-B3AE4DA0C42C}" dt="2023-11-30T10:47:45.391" v="196" actId="1037"/>
        <pc:sldMkLst>
          <pc:docMk/>
          <pc:sldMk cId="3978895363" sldId="463"/>
        </pc:sldMkLst>
      </pc:sldChg>
      <pc:sldChg chg="modSp mod">
        <pc:chgData name="Lucy Wallbank" userId="94c777a8-f260-4167-b52e-1b650f308918" providerId="ADAL" clId="{39743B2A-5A27-40A5-BDCD-B3AE4DA0C42C}" dt="2023-11-30T10:48:27.221" v="208" actId="1076"/>
        <pc:sldMkLst>
          <pc:docMk/>
          <pc:sldMk cId="3482710041" sldId="464"/>
        </pc:sldMkLst>
      </pc:sldChg>
      <pc:sldChg chg="modSp mod">
        <pc:chgData name="Lucy Wallbank" userId="94c777a8-f260-4167-b52e-1b650f308918" providerId="ADAL" clId="{39743B2A-5A27-40A5-BDCD-B3AE4DA0C42C}" dt="2023-11-30T10:49:10.411" v="220" actId="1076"/>
        <pc:sldMkLst>
          <pc:docMk/>
          <pc:sldMk cId="2366200722" sldId="465"/>
        </pc:sldMkLst>
      </pc:sldChg>
      <pc:sldChg chg="modSp mod">
        <pc:chgData name="Lucy Wallbank" userId="94c777a8-f260-4167-b52e-1b650f308918" providerId="ADAL" clId="{39743B2A-5A27-40A5-BDCD-B3AE4DA0C42C}" dt="2023-11-30T10:49:17.443" v="221" actId="1076"/>
        <pc:sldMkLst>
          <pc:docMk/>
          <pc:sldMk cId="3347856740" sldId="466"/>
        </pc:sldMkLst>
      </pc:sldChg>
      <pc:sldChg chg="modSp mod">
        <pc:chgData name="Lucy Wallbank" userId="94c777a8-f260-4167-b52e-1b650f308918" providerId="ADAL" clId="{39743B2A-5A27-40A5-BDCD-B3AE4DA0C42C}" dt="2023-11-30T10:51:30.359" v="250" actId="255"/>
        <pc:sldMkLst>
          <pc:docMk/>
          <pc:sldMk cId="2682619286" sldId="467"/>
        </pc:sldMkLst>
      </pc:sldChg>
      <pc:sldChg chg="addSp delSp modSp mod">
        <pc:chgData name="Lucy Wallbank" userId="94c777a8-f260-4167-b52e-1b650f308918" providerId="ADAL" clId="{39743B2A-5A27-40A5-BDCD-B3AE4DA0C42C}" dt="2023-11-30T10:51:45.424" v="253" actId="1076"/>
        <pc:sldMkLst>
          <pc:docMk/>
          <pc:sldMk cId="11613441" sldId="468"/>
        </pc:sldMkLst>
      </pc:sldChg>
      <pc:sldChg chg="modSp mod">
        <pc:chgData name="Lucy Wallbank" userId="94c777a8-f260-4167-b52e-1b650f308918" providerId="ADAL" clId="{39743B2A-5A27-40A5-BDCD-B3AE4DA0C42C}" dt="2023-11-30T10:57:59.046" v="323" actId="1076"/>
        <pc:sldMkLst>
          <pc:docMk/>
          <pc:sldMk cId="3360274266" sldId="469"/>
        </pc:sldMkLst>
      </pc:sldChg>
      <pc:sldChg chg="modSp mod">
        <pc:chgData name="Lucy Wallbank" userId="94c777a8-f260-4167-b52e-1b650f308918" providerId="ADAL" clId="{39743B2A-5A27-40A5-BDCD-B3AE4DA0C42C}" dt="2023-11-30T10:52:55.415" v="265" actId="1076"/>
        <pc:sldMkLst>
          <pc:docMk/>
          <pc:sldMk cId="573711701" sldId="470"/>
        </pc:sldMkLst>
      </pc:sldChg>
      <pc:sldChg chg="modSp mod">
        <pc:chgData name="Lucy Wallbank" userId="94c777a8-f260-4167-b52e-1b650f308918" providerId="ADAL" clId="{39743B2A-5A27-40A5-BDCD-B3AE4DA0C42C}" dt="2023-11-30T10:53:37.592" v="283" actId="14100"/>
        <pc:sldMkLst>
          <pc:docMk/>
          <pc:sldMk cId="2395223690" sldId="471"/>
        </pc:sldMkLst>
      </pc:sldChg>
      <pc:sldChg chg="modSp mod">
        <pc:chgData name="Lucy Wallbank" userId="94c777a8-f260-4167-b52e-1b650f308918" providerId="ADAL" clId="{39743B2A-5A27-40A5-BDCD-B3AE4DA0C42C}" dt="2023-11-30T10:54:17.588" v="289" actId="1076"/>
        <pc:sldMkLst>
          <pc:docMk/>
          <pc:sldMk cId="1568121581" sldId="472"/>
        </pc:sldMkLst>
      </pc:sldChg>
      <pc:sldChg chg="modSp mod">
        <pc:chgData name="Lucy Wallbank" userId="94c777a8-f260-4167-b52e-1b650f308918" providerId="ADAL" clId="{39743B2A-5A27-40A5-BDCD-B3AE4DA0C42C}" dt="2023-11-30T10:55:56.583" v="310" actId="1076"/>
        <pc:sldMkLst>
          <pc:docMk/>
          <pc:sldMk cId="622827773" sldId="473"/>
        </pc:sldMkLst>
      </pc:sldChg>
      <pc:sldChg chg="modSp mod">
        <pc:chgData name="Lucy Wallbank" userId="94c777a8-f260-4167-b52e-1b650f308918" providerId="ADAL" clId="{39743B2A-5A27-40A5-BDCD-B3AE4DA0C42C}" dt="2023-11-30T10:56:07.800" v="312" actId="33524"/>
        <pc:sldMkLst>
          <pc:docMk/>
          <pc:sldMk cId="2466263389" sldId="474"/>
        </pc:sldMkLst>
      </pc:sldChg>
      <pc:sldChg chg="modSp mod">
        <pc:chgData name="Lucy Wallbank" userId="94c777a8-f260-4167-b52e-1b650f308918" providerId="ADAL" clId="{39743B2A-5A27-40A5-BDCD-B3AE4DA0C42C}" dt="2023-11-30T15:32:12.580" v="325" actId="207"/>
        <pc:sldMkLst>
          <pc:docMk/>
          <pc:sldMk cId="2813438169" sldId="477"/>
        </pc:sldMkLst>
      </pc:sldChg>
      <pc:sldChg chg="del">
        <pc:chgData name="Lucy Wallbank" userId="94c777a8-f260-4167-b52e-1b650f308918" providerId="ADAL" clId="{39743B2A-5A27-40A5-BDCD-B3AE4DA0C42C}" dt="2023-11-30T10:57:21.106" v="317" actId="47"/>
        <pc:sldMkLst>
          <pc:docMk/>
          <pc:sldMk cId="2726491099" sldId="479"/>
        </pc:sldMkLst>
      </pc:sldChg>
      <pc:sldMasterChg chg="delSldLayout">
        <pc:chgData name="Lucy Wallbank" userId="94c777a8-f260-4167-b52e-1b650f308918" providerId="ADAL" clId="{39743B2A-5A27-40A5-BDCD-B3AE4DA0C42C}" dt="2023-11-30T10:57:23.524" v="318" actId="47"/>
        <pc:sldMasterMkLst>
          <pc:docMk/>
          <pc:sldMasterMk cId="1391842831" sldId="2147483664"/>
        </pc:sldMasterMkLst>
        <pc:sldLayoutChg chg="del">
          <pc:chgData name="Lucy Wallbank" userId="94c777a8-f260-4167-b52e-1b650f308918" providerId="ADAL" clId="{39743B2A-5A27-40A5-BDCD-B3AE4DA0C42C}" dt="2023-11-30T10:57:23.524" v="318" actId="47"/>
          <pc:sldLayoutMkLst>
            <pc:docMk/>
            <pc:sldMasterMk cId="1391842831" sldId="2147483664"/>
            <pc:sldLayoutMk cId="2009680168" sldId="2147483676"/>
          </pc:sldLayoutMkLst>
        </pc:sldLayoutChg>
      </pc:sldMasterChg>
    </pc:docChg>
  </pc:docChgLst>
  <pc:docChgLst>
    <pc:chgData name="Mark Knight" userId="9104a815-92d1-44f6-bf87-ab22fba67c07" providerId="ADAL" clId="{03FD0302-D8C4-4E82-9081-573ABDBD5C88}"/>
    <pc:docChg chg="undo custSel addSld delSld modSld sldOrd modSection">
      <pc:chgData name="Mark Knight" userId="9104a815-92d1-44f6-bf87-ab22fba67c07" providerId="ADAL" clId="{03FD0302-D8C4-4E82-9081-573ABDBD5C88}" dt="2023-12-11T13:59:07.115" v="649"/>
      <pc:docMkLst>
        <pc:docMk/>
      </pc:docMkLst>
      <pc:sldChg chg="modSp">
        <pc:chgData name="Mark Knight" userId="9104a815-92d1-44f6-bf87-ab22fba67c07" providerId="ADAL" clId="{03FD0302-D8C4-4E82-9081-573ABDBD5C88}" dt="2023-12-11T13:59:07.115" v="649"/>
        <pc:sldMkLst>
          <pc:docMk/>
          <pc:sldMk cId="1292554718" sldId="426"/>
        </pc:sldMkLst>
      </pc:sldChg>
      <pc:sldChg chg="modSp add del setBg">
        <pc:chgData name="Mark Knight" userId="9104a815-92d1-44f6-bf87-ab22fba67c07" providerId="ADAL" clId="{03FD0302-D8C4-4E82-9081-573ABDBD5C88}" dt="2023-12-11T13:59:07.115" v="649"/>
        <pc:sldMkLst>
          <pc:docMk/>
          <pc:sldMk cId="3327240957" sldId="438"/>
        </pc:sldMkLst>
      </pc:sldChg>
      <pc:sldChg chg="modSp mod">
        <pc:chgData name="Mark Knight" userId="9104a815-92d1-44f6-bf87-ab22fba67c07" providerId="ADAL" clId="{03FD0302-D8C4-4E82-9081-573ABDBD5C88}" dt="2023-12-11T13:59:07.115" v="649"/>
        <pc:sldMkLst>
          <pc:docMk/>
          <pc:sldMk cId="2024707887" sldId="441"/>
        </pc:sldMkLst>
      </pc:sldChg>
      <pc:sldChg chg="modSp mod">
        <pc:chgData name="Mark Knight" userId="9104a815-92d1-44f6-bf87-ab22fba67c07" providerId="ADAL" clId="{03FD0302-D8C4-4E82-9081-573ABDBD5C88}" dt="2023-12-11T13:59:07.115" v="649"/>
        <pc:sldMkLst>
          <pc:docMk/>
          <pc:sldMk cId="2864022495" sldId="444"/>
        </pc:sldMkLst>
      </pc:sldChg>
      <pc:sldChg chg="modSp">
        <pc:chgData name="Mark Knight" userId="9104a815-92d1-44f6-bf87-ab22fba67c07" providerId="ADAL" clId="{03FD0302-D8C4-4E82-9081-573ABDBD5C88}" dt="2023-12-11T13:59:07.115" v="649"/>
        <pc:sldMkLst>
          <pc:docMk/>
          <pc:sldMk cId="4013608096" sldId="449"/>
        </pc:sldMkLst>
      </pc:sldChg>
      <pc:sldChg chg="modSp mod">
        <pc:chgData name="Mark Knight" userId="9104a815-92d1-44f6-bf87-ab22fba67c07" providerId="ADAL" clId="{03FD0302-D8C4-4E82-9081-573ABDBD5C88}" dt="2023-12-11T13:59:07.115" v="649"/>
        <pc:sldMkLst>
          <pc:docMk/>
          <pc:sldMk cId="3019039077" sldId="450"/>
        </pc:sldMkLst>
      </pc:sldChg>
      <pc:sldChg chg="modSp mod">
        <pc:chgData name="Mark Knight" userId="9104a815-92d1-44f6-bf87-ab22fba67c07" providerId="ADAL" clId="{03FD0302-D8C4-4E82-9081-573ABDBD5C88}" dt="2023-12-11T13:59:07.115" v="649"/>
        <pc:sldMkLst>
          <pc:docMk/>
          <pc:sldMk cId="3926666055" sldId="451"/>
        </pc:sldMkLst>
      </pc:sldChg>
      <pc:sldChg chg="modSp add mod">
        <pc:chgData name="Mark Knight" userId="9104a815-92d1-44f6-bf87-ab22fba67c07" providerId="ADAL" clId="{03FD0302-D8C4-4E82-9081-573ABDBD5C88}" dt="2023-12-11T13:59:07.115" v="649"/>
        <pc:sldMkLst>
          <pc:docMk/>
          <pc:sldMk cId="4099518899" sldId="452"/>
        </pc:sldMkLst>
      </pc:sldChg>
      <pc:sldChg chg="addSp delSp modSp add mod ord">
        <pc:chgData name="Mark Knight" userId="9104a815-92d1-44f6-bf87-ab22fba67c07" providerId="ADAL" clId="{03FD0302-D8C4-4E82-9081-573ABDBD5C88}" dt="2023-12-11T13:59:07.115" v="649"/>
        <pc:sldMkLst>
          <pc:docMk/>
          <pc:sldMk cId="2058856802" sldId="453"/>
        </pc:sldMkLst>
      </pc:sldChg>
      <pc:sldChg chg="addSp delSp modSp add mod">
        <pc:chgData name="Mark Knight" userId="9104a815-92d1-44f6-bf87-ab22fba67c07" providerId="ADAL" clId="{03FD0302-D8C4-4E82-9081-573ABDBD5C88}" dt="2023-12-11T13:59:07.115" v="649"/>
        <pc:sldMkLst>
          <pc:docMk/>
          <pc:sldMk cId="404779556" sldId="454"/>
        </pc:sldMkLst>
      </pc:sldChg>
      <pc:sldChg chg="modSp add mod">
        <pc:chgData name="Mark Knight" userId="9104a815-92d1-44f6-bf87-ab22fba67c07" providerId="ADAL" clId="{03FD0302-D8C4-4E82-9081-573ABDBD5C88}" dt="2023-12-11T13:59:07.115" v="649"/>
        <pc:sldMkLst>
          <pc:docMk/>
          <pc:sldMk cId="25749931" sldId="455"/>
        </pc:sldMkLst>
      </pc:sldChg>
      <pc:sldChg chg="addSp modSp add mod">
        <pc:chgData name="Mark Knight" userId="9104a815-92d1-44f6-bf87-ab22fba67c07" providerId="ADAL" clId="{03FD0302-D8C4-4E82-9081-573ABDBD5C88}" dt="2023-12-11T13:59:07.115" v="649"/>
        <pc:sldMkLst>
          <pc:docMk/>
          <pc:sldMk cId="2025874926" sldId="456"/>
        </pc:sldMkLst>
      </pc:sldChg>
      <pc:sldChg chg="addSp delSp modSp add mod">
        <pc:chgData name="Mark Knight" userId="9104a815-92d1-44f6-bf87-ab22fba67c07" providerId="ADAL" clId="{03FD0302-D8C4-4E82-9081-573ABDBD5C88}" dt="2023-12-11T13:59:07.115" v="649"/>
        <pc:sldMkLst>
          <pc:docMk/>
          <pc:sldMk cId="1495596512" sldId="457"/>
        </pc:sldMkLst>
      </pc:sldChg>
      <pc:sldChg chg="addSp delSp modSp add mod">
        <pc:chgData name="Mark Knight" userId="9104a815-92d1-44f6-bf87-ab22fba67c07" providerId="ADAL" clId="{03FD0302-D8C4-4E82-9081-573ABDBD5C88}" dt="2023-12-11T13:59:07.115" v="649"/>
        <pc:sldMkLst>
          <pc:docMk/>
          <pc:sldMk cId="3477978076" sldId="458"/>
        </pc:sldMkLst>
      </pc:sldChg>
      <pc:sldChg chg="modSp add mod">
        <pc:chgData name="Mark Knight" userId="9104a815-92d1-44f6-bf87-ab22fba67c07" providerId="ADAL" clId="{03FD0302-D8C4-4E82-9081-573ABDBD5C88}" dt="2023-12-11T13:59:07.115" v="649"/>
        <pc:sldMkLst>
          <pc:docMk/>
          <pc:sldMk cId="1020590176" sldId="459"/>
        </pc:sldMkLst>
      </pc:sldChg>
      <pc:sldChg chg="addSp delSp modSp add mod">
        <pc:chgData name="Mark Knight" userId="9104a815-92d1-44f6-bf87-ab22fba67c07" providerId="ADAL" clId="{03FD0302-D8C4-4E82-9081-573ABDBD5C88}" dt="2023-12-11T13:59:07.115" v="649"/>
        <pc:sldMkLst>
          <pc:docMk/>
          <pc:sldMk cId="1400619247" sldId="460"/>
        </pc:sldMkLst>
      </pc:sldChg>
      <pc:sldChg chg="addSp delSp modSp add mod">
        <pc:chgData name="Mark Knight" userId="9104a815-92d1-44f6-bf87-ab22fba67c07" providerId="ADAL" clId="{03FD0302-D8C4-4E82-9081-573ABDBD5C88}" dt="2023-12-11T13:59:07.115" v="649"/>
        <pc:sldMkLst>
          <pc:docMk/>
          <pc:sldMk cId="70745296" sldId="461"/>
        </pc:sldMkLst>
      </pc:sldChg>
      <pc:sldChg chg="addSp delSp modSp add mod ord">
        <pc:chgData name="Mark Knight" userId="9104a815-92d1-44f6-bf87-ab22fba67c07" providerId="ADAL" clId="{03FD0302-D8C4-4E82-9081-573ABDBD5C88}" dt="2023-12-11T13:59:07.115" v="649"/>
        <pc:sldMkLst>
          <pc:docMk/>
          <pc:sldMk cId="492184531" sldId="462"/>
        </pc:sldMkLst>
      </pc:sldChg>
      <pc:sldChg chg="addSp modSp add mod">
        <pc:chgData name="Mark Knight" userId="9104a815-92d1-44f6-bf87-ab22fba67c07" providerId="ADAL" clId="{03FD0302-D8C4-4E82-9081-573ABDBD5C88}" dt="2023-12-11T13:59:07.115" v="649"/>
        <pc:sldMkLst>
          <pc:docMk/>
          <pc:sldMk cId="3978895363" sldId="463"/>
        </pc:sldMkLst>
      </pc:sldChg>
      <pc:sldChg chg="addSp delSp modSp add mod">
        <pc:chgData name="Mark Knight" userId="9104a815-92d1-44f6-bf87-ab22fba67c07" providerId="ADAL" clId="{03FD0302-D8C4-4E82-9081-573ABDBD5C88}" dt="2023-12-11T13:59:07.115" v="649"/>
        <pc:sldMkLst>
          <pc:docMk/>
          <pc:sldMk cId="3482710041" sldId="464"/>
        </pc:sldMkLst>
      </pc:sldChg>
      <pc:sldChg chg="addSp modSp add mod">
        <pc:chgData name="Mark Knight" userId="9104a815-92d1-44f6-bf87-ab22fba67c07" providerId="ADAL" clId="{03FD0302-D8C4-4E82-9081-573ABDBD5C88}" dt="2023-12-11T13:59:07.115" v="649"/>
        <pc:sldMkLst>
          <pc:docMk/>
          <pc:sldMk cId="2366200722" sldId="465"/>
        </pc:sldMkLst>
      </pc:sldChg>
      <pc:sldChg chg="addSp delSp modSp add mod">
        <pc:chgData name="Mark Knight" userId="9104a815-92d1-44f6-bf87-ab22fba67c07" providerId="ADAL" clId="{03FD0302-D8C4-4E82-9081-573ABDBD5C88}" dt="2023-12-11T13:59:07.115" v="649"/>
        <pc:sldMkLst>
          <pc:docMk/>
          <pc:sldMk cId="3347856740" sldId="466"/>
        </pc:sldMkLst>
      </pc:sldChg>
      <pc:sldChg chg="modSp add mod">
        <pc:chgData name="Mark Knight" userId="9104a815-92d1-44f6-bf87-ab22fba67c07" providerId="ADAL" clId="{03FD0302-D8C4-4E82-9081-573ABDBD5C88}" dt="2023-12-11T13:59:07.115" v="649"/>
        <pc:sldMkLst>
          <pc:docMk/>
          <pc:sldMk cId="2682619286" sldId="467"/>
        </pc:sldMkLst>
      </pc:sldChg>
      <pc:sldChg chg="addSp delSp modSp add mod">
        <pc:chgData name="Mark Knight" userId="9104a815-92d1-44f6-bf87-ab22fba67c07" providerId="ADAL" clId="{03FD0302-D8C4-4E82-9081-573ABDBD5C88}" dt="2023-12-11T13:59:07.115" v="649"/>
        <pc:sldMkLst>
          <pc:docMk/>
          <pc:sldMk cId="11613441" sldId="468"/>
        </pc:sldMkLst>
      </pc:sldChg>
      <pc:sldChg chg="addSp modSp add mod">
        <pc:chgData name="Mark Knight" userId="9104a815-92d1-44f6-bf87-ab22fba67c07" providerId="ADAL" clId="{03FD0302-D8C4-4E82-9081-573ABDBD5C88}" dt="2023-12-11T13:59:07.115" v="649"/>
        <pc:sldMkLst>
          <pc:docMk/>
          <pc:sldMk cId="3360274266" sldId="469"/>
        </pc:sldMkLst>
      </pc:sldChg>
      <pc:sldChg chg="addSp modSp add mod">
        <pc:chgData name="Mark Knight" userId="9104a815-92d1-44f6-bf87-ab22fba67c07" providerId="ADAL" clId="{03FD0302-D8C4-4E82-9081-573ABDBD5C88}" dt="2023-12-11T13:59:07.115" v="649"/>
        <pc:sldMkLst>
          <pc:docMk/>
          <pc:sldMk cId="573711701" sldId="470"/>
        </pc:sldMkLst>
      </pc:sldChg>
      <pc:sldChg chg="modSp add mod">
        <pc:chgData name="Mark Knight" userId="9104a815-92d1-44f6-bf87-ab22fba67c07" providerId="ADAL" clId="{03FD0302-D8C4-4E82-9081-573ABDBD5C88}" dt="2023-12-11T13:59:07.115" v="649"/>
        <pc:sldMkLst>
          <pc:docMk/>
          <pc:sldMk cId="2395223690" sldId="471"/>
        </pc:sldMkLst>
      </pc:sldChg>
      <pc:sldChg chg="addSp delSp modSp add mod">
        <pc:chgData name="Mark Knight" userId="9104a815-92d1-44f6-bf87-ab22fba67c07" providerId="ADAL" clId="{03FD0302-D8C4-4E82-9081-573ABDBD5C88}" dt="2023-12-11T13:59:07.115" v="649"/>
        <pc:sldMkLst>
          <pc:docMk/>
          <pc:sldMk cId="1568121581" sldId="472"/>
        </pc:sldMkLst>
      </pc:sldChg>
      <pc:sldChg chg="addSp delSp modSp add mod">
        <pc:chgData name="Mark Knight" userId="9104a815-92d1-44f6-bf87-ab22fba67c07" providerId="ADAL" clId="{03FD0302-D8C4-4E82-9081-573ABDBD5C88}" dt="2023-12-11T13:59:07.115" v="649"/>
        <pc:sldMkLst>
          <pc:docMk/>
          <pc:sldMk cId="622827773" sldId="473"/>
        </pc:sldMkLst>
      </pc:sldChg>
      <pc:sldChg chg="modSp add mod">
        <pc:chgData name="Mark Knight" userId="9104a815-92d1-44f6-bf87-ab22fba67c07" providerId="ADAL" clId="{03FD0302-D8C4-4E82-9081-573ABDBD5C88}" dt="2023-12-11T13:59:07.115" v="649"/>
        <pc:sldMkLst>
          <pc:docMk/>
          <pc:sldMk cId="2466263389" sldId="474"/>
        </pc:sldMkLst>
      </pc:sldChg>
      <pc:sldChg chg="delSp modSp add mod ord setBg">
        <pc:chgData name="Mark Knight" userId="9104a815-92d1-44f6-bf87-ab22fba67c07" providerId="ADAL" clId="{03FD0302-D8C4-4E82-9081-573ABDBD5C88}" dt="2023-12-11T13:59:07.115" v="649"/>
        <pc:sldMkLst>
          <pc:docMk/>
          <pc:sldMk cId="438564226" sldId="475"/>
        </pc:sldMkLst>
      </pc:sldChg>
      <pc:sldChg chg="modSp">
        <pc:chgData name="Mark Knight" userId="9104a815-92d1-44f6-bf87-ab22fba67c07" providerId="ADAL" clId="{03FD0302-D8C4-4E82-9081-573ABDBD5C88}" dt="2023-12-11T13:59:07.115" v="649"/>
        <pc:sldMkLst>
          <pc:docMk/>
          <pc:sldMk cId="1761070920" sldId="476"/>
        </pc:sldMkLst>
      </pc:sldChg>
      <pc:sldChg chg="modSp">
        <pc:chgData name="Mark Knight" userId="9104a815-92d1-44f6-bf87-ab22fba67c07" providerId="ADAL" clId="{03FD0302-D8C4-4E82-9081-573ABDBD5C88}" dt="2023-12-11T13:59:07.115" v="649"/>
        <pc:sldMkLst>
          <pc:docMk/>
          <pc:sldMk cId="2813438169" sldId="477"/>
        </pc:sldMkLst>
      </pc:sldChg>
      <pc:sldChg chg="modSp">
        <pc:chgData name="Mark Knight" userId="9104a815-92d1-44f6-bf87-ab22fba67c07" providerId="ADAL" clId="{03FD0302-D8C4-4E82-9081-573ABDBD5C88}" dt="2023-12-11T13:59:07.115" v="649"/>
        <pc:sldMkLst>
          <pc:docMk/>
          <pc:sldMk cId="2614549285" sldId="480"/>
        </pc:sldMkLst>
      </pc:sldChg>
      <pc:sldChg chg="modSp">
        <pc:chgData name="Mark Knight" userId="9104a815-92d1-44f6-bf87-ab22fba67c07" providerId="ADAL" clId="{03FD0302-D8C4-4E82-9081-573ABDBD5C88}" dt="2023-12-11T13:59:07.115" v="649"/>
        <pc:sldMkLst>
          <pc:docMk/>
          <pc:sldMk cId="1946046511" sldId="481"/>
        </pc:sldMkLst>
      </pc:sldChg>
    </pc:docChg>
  </pc:docChgLst>
  <pc:docChgLst>
    <pc:chgData name="Katherine Percival" userId="2c89040f-be39-46bd-b878-3aac107d58fe" providerId="ADAL" clId="{499E5AF1-AEFD-41B7-A789-9655B79664F3}"/>
    <pc:docChg chg="addSld delSld modSld modSection">
      <pc:chgData name="Katherine Percival" userId="2c89040f-be39-46bd-b878-3aac107d58fe" providerId="ADAL" clId="{499E5AF1-AEFD-41B7-A789-9655B79664F3}" dt="2025-02-04T17:34:38.200" v="2" actId="47"/>
      <pc:docMkLst>
        <pc:docMk/>
      </pc:docMkLst>
      <pc:sldChg chg="del">
        <pc:chgData name="Katherine Percival" userId="2c89040f-be39-46bd-b878-3aac107d58fe" providerId="ADAL" clId="{499E5AF1-AEFD-41B7-A789-9655B79664F3}" dt="2025-02-04T17:34:32.703" v="1" actId="47"/>
        <pc:sldMkLst>
          <pc:docMk/>
          <pc:sldMk cId="4013608096" sldId="449"/>
        </pc:sldMkLst>
      </pc:sldChg>
      <pc:sldChg chg="del">
        <pc:chgData name="Katherine Percival" userId="2c89040f-be39-46bd-b878-3aac107d58fe" providerId="ADAL" clId="{499E5AF1-AEFD-41B7-A789-9655B79664F3}" dt="2025-02-04T17:34:38.200" v="2" actId="47"/>
        <pc:sldMkLst>
          <pc:docMk/>
          <pc:sldMk cId="2614549285" sldId="480"/>
        </pc:sldMkLst>
      </pc:sldChg>
      <pc:sldChg chg="add setBg">
        <pc:chgData name="Katherine Percival" userId="2c89040f-be39-46bd-b878-3aac107d58fe" providerId="ADAL" clId="{499E5AF1-AEFD-41B7-A789-9655B79664F3}" dt="2025-02-04T17:34:31.026" v="0"/>
        <pc:sldMkLst>
          <pc:docMk/>
          <pc:sldMk cId="1327115899" sldId="482"/>
        </pc:sldMkLst>
      </pc:sldChg>
    </pc:docChg>
  </pc:docChgLst>
  <pc:docChgLst>
    <pc:chgData name="Abhishek Sudhakar" userId="93f09163-1516-43e6-9418-64a3019b77e0" providerId="ADAL" clId="{38EE2218-0C07-4AC6-9406-52DFE087C98C}"/>
    <pc:docChg chg="modSld">
      <pc:chgData name="Abhishek Sudhakar" userId="93f09163-1516-43e6-9418-64a3019b77e0" providerId="ADAL" clId="{38EE2218-0C07-4AC6-9406-52DFE087C98C}" dt="2023-12-13T10:28:55.110" v="9" actId="20577"/>
      <pc:docMkLst>
        <pc:docMk/>
      </pc:docMkLst>
      <pc:sldChg chg="modSp mod">
        <pc:chgData name="Abhishek Sudhakar" userId="93f09163-1516-43e6-9418-64a3019b77e0" providerId="ADAL" clId="{38EE2218-0C07-4AC6-9406-52DFE087C98C}" dt="2023-12-13T10:28:55.110" v="9" actId="20577"/>
        <pc:sldMkLst>
          <pc:docMk/>
          <pc:sldMk cId="438564226" sldId="4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3AB99-2B41-4770-9C1B-A49558C39F3C}" type="doc">
      <dgm:prSet loTypeId="urn:microsoft.com/office/officeart/2005/8/layout/orgChart1" loCatId="hierarchy" qsTypeId="urn:microsoft.com/office/officeart/2005/8/quickstyle/simple1" qsCatId="simple" csTypeId="urn:microsoft.com/office/officeart/2005/8/colors/accent3_4" csCatId="accent3" phldr="1"/>
      <dgm:spPr/>
      <dgm:t>
        <a:bodyPr/>
        <a:lstStyle/>
        <a:p>
          <a:endParaRPr lang="en-GB"/>
        </a:p>
      </dgm:t>
    </dgm:pt>
    <dgm:pt modelId="{EFEA0764-FD67-4F3E-9143-38D7C880B2A5}">
      <dgm:prSet phldrT="[Text]"/>
      <dgm:spPr>
        <a:solidFill>
          <a:srgbClr val="F49444"/>
        </a:solidFill>
        <a:ln>
          <a:solidFill>
            <a:srgbClr val="F49444"/>
          </a:solidFill>
        </a:ln>
      </dgm:spPr>
      <dgm:t>
        <a:bodyPr/>
        <a:lstStyle/>
        <a:p>
          <a:r>
            <a:rPr lang="en-GB"/>
            <a:t>?</a:t>
          </a:r>
        </a:p>
      </dgm:t>
    </dgm:pt>
    <dgm:pt modelId="{51720E39-8C82-4199-AE5E-45C4056CBFAD}" type="parTrans" cxnId="{46ABA389-D58D-4648-ACE7-1A3328C41A30}">
      <dgm:prSet/>
      <dgm:spPr/>
      <dgm:t>
        <a:bodyPr/>
        <a:lstStyle/>
        <a:p>
          <a:endParaRPr lang="en-GB"/>
        </a:p>
      </dgm:t>
    </dgm:pt>
    <dgm:pt modelId="{BA9BF889-AA1D-4C5B-B746-F4004F99E686}" type="sibTrans" cxnId="{46ABA389-D58D-4648-ACE7-1A3328C41A30}">
      <dgm:prSet/>
      <dgm:spPr/>
      <dgm:t>
        <a:bodyPr/>
        <a:lstStyle/>
        <a:p>
          <a:endParaRPr lang="en-GB"/>
        </a:p>
      </dgm:t>
    </dgm:pt>
    <dgm:pt modelId="{E02ED55B-030E-4D13-8672-F69302C7C94A}" type="asst">
      <dgm:prSet phldrT="[Text]"/>
      <dgm:spPr>
        <a:solidFill>
          <a:srgbClr val="F49444"/>
        </a:solidFill>
        <a:ln>
          <a:solidFill>
            <a:srgbClr val="F49444"/>
          </a:solidFill>
        </a:ln>
      </dgm:spPr>
      <dgm:t>
        <a:bodyPr/>
        <a:lstStyle/>
        <a:p>
          <a:r>
            <a:rPr lang="en-GB"/>
            <a:t>?</a:t>
          </a:r>
        </a:p>
      </dgm:t>
    </dgm:pt>
    <dgm:pt modelId="{A8E349D3-E309-4764-996B-182EA35D7BD6}" type="parTrans" cxnId="{DB4224BC-80BC-42A9-A73D-A7AEBECE1F32}">
      <dgm:prSet/>
      <dgm:spPr/>
      <dgm:t>
        <a:bodyPr/>
        <a:lstStyle/>
        <a:p>
          <a:endParaRPr lang="en-GB"/>
        </a:p>
      </dgm:t>
    </dgm:pt>
    <dgm:pt modelId="{1A9D5425-D0D9-48FD-9154-6BACD6025665}" type="sibTrans" cxnId="{DB4224BC-80BC-42A9-A73D-A7AEBECE1F32}">
      <dgm:prSet/>
      <dgm:spPr/>
      <dgm:t>
        <a:bodyPr/>
        <a:lstStyle/>
        <a:p>
          <a:endParaRPr lang="en-GB"/>
        </a:p>
      </dgm:t>
    </dgm:pt>
    <dgm:pt modelId="{ECDA1EE7-EF95-411A-89BC-D94BA78EA674}">
      <dgm:prSet phldrT="[Text]"/>
      <dgm:spPr>
        <a:solidFill>
          <a:srgbClr val="F49444"/>
        </a:solidFill>
        <a:ln>
          <a:solidFill>
            <a:srgbClr val="F49444"/>
          </a:solidFill>
        </a:ln>
      </dgm:spPr>
      <dgm:t>
        <a:bodyPr/>
        <a:lstStyle/>
        <a:p>
          <a:r>
            <a:rPr lang="en-GB"/>
            <a:t>?</a:t>
          </a:r>
        </a:p>
      </dgm:t>
    </dgm:pt>
    <dgm:pt modelId="{94695CAF-AC8F-4B7D-9526-79E65B6FB7B7}" type="parTrans" cxnId="{6D143B1C-E28E-4CF2-A036-AB318F043B0F}">
      <dgm:prSet/>
      <dgm:spPr/>
      <dgm:t>
        <a:bodyPr/>
        <a:lstStyle/>
        <a:p>
          <a:endParaRPr lang="en-GB"/>
        </a:p>
      </dgm:t>
    </dgm:pt>
    <dgm:pt modelId="{D07142BE-C8F0-4547-9BF1-655EB0CA32DF}" type="sibTrans" cxnId="{6D143B1C-E28E-4CF2-A036-AB318F043B0F}">
      <dgm:prSet/>
      <dgm:spPr/>
      <dgm:t>
        <a:bodyPr/>
        <a:lstStyle/>
        <a:p>
          <a:endParaRPr lang="en-GB"/>
        </a:p>
      </dgm:t>
    </dgm:pt>
    <dgm:pt modelId="{24D0F034-DB17-4DA7-9277-3B845C0FBB9C}">
      <dgm:prSet phldrT="[Text]"/>
      <dgm:spPr>
        <a:solidFill>
          <a:srgbClr val="F49444"/>
        </a:solidFill>
        <a:ln>
          <a:solidFill>
            <a:srgbClr val="F49444"/>
          </a:solidFill>
        </a:ln>
      </dgm:spPr>
      <dgm:t>
        <a:bodyPr/>
        <a:lstStyle/>
        <a:p>
          <a:r>
            <a:rPr lang="en-GB"/>
            <a:t>?</a:t>
          </a:r>
        </a:p>
      </dgm:t>
    </dgm:pt>
    <dgm:pt modelId="{28E0E333-163B-4C24-9359-F80C3C4FDDD5}" type="parTrans" cxnId="{47B693A5-9D79-4C11-87E7-4B8BA07915BB}">
      <dgm:prSet/>
      <dgm:spPr/>
      <dgm:t>
        <a:bodyPr/>
        <a:lstStyle/>
        <a:p>
          <a:endParaRPr lang="en-GB"/>
        </a:p>
      </dgm:t>
    </dgm:pt>
    <dgm:pt modelId="{3CF69E19-0E0F-4818-AF8F-717E2CC86C62}" type="sibTrans" cxnId="{47B693A5-9D79-4C11-87E7-4B8BA07915BB}">
      <dgm:prSet/>
      <dgm:spPr/>
      <dgm:t>
        <a:bodyPr/>
        <a:lstStyle/>
        <a:p>
          <a:endParaRPr lang="en-GB"/>
        </a:p>
      </dgm:t>
    </dgm:pt>
    <dgm:pt modelId="{5A939DA5-BA42-4161-B57E-20C81E401BD3}">
      <dgm:prSet phldrT="[Text]"/>
      <dgm:spPr>
        <a:solidFill>
          <a:srgbClr val="F49444"/>
        </a:solidFill>
        <a:ln>
          <a:solidFill>
            <a:srgbClr val="F49444"/>
          </a:solidFill>
        </a:ln>
      </dgm:spPr>
      <dgm:t>
        <a:bodyPr/>
        <a:lstStyle/>
        <a:p>
          <a:r>
            <a:rPr lang="en-GB"/>
            <a:t>?</a:t>
          </a:r>
        </a:p>
      </dgm:t>
    </dgm:pt>
    <dgm:pt modelId="{A56E08DD-1E1C-4769-B829-E3457DD77B3B}" type="parTrans" cxnId="{56AC8432-63BC-43D6-89E0-50A68DD5C162}">
      <dgm:prSet/>
      <dgm:spPr/>
      <dgm:t>
        <a:bodyPr/>
        <a:lstStyle/>
        <a:p>
          <a:endParaRPr lang="en-GB"/>
        </a:p>
      </dgm:t>
    </dgm:pt>
    <dgm:pt modelId="{8E44ABCC-0AC6-464D-8FCF-C4567CF54118}" type="sibTrans" cxnId="{56AC8432-63BC-43D6-89E0-50A68DD5C162}">
      <dgm:prSet/>
      <dgm:spPr/>
      <dgm:t>
        <a:bodyPr/>
        <a:lstStyle/>
        <a:p>
          <a:endParaRPr lang="en-GB"/>
        </a:p>
      </dgm:t>
    </dgm:pt>
    <dgm:pt modelId="{9DE83BE6-CA4F-4979-B22C-390B72EA28D0}" type="pres">
      <dgm:prSet presAssocID="{0F73AB99-2B41-4770-9C1B-A49558C39F3C}" presName="hierChild1" presStyleCnt="0">
        <dgm:presLayoutVars>
          <dgm:orgChart val="1"/>
          <dgm:chPref val="1"/>
          <dgm:dir/>
          <dgm:animOne val="branch"/>
          <dgm:animLvl val="lvl"/>
          <dgm:resizeHandles/>
        </dgm:presLayoutVars>
      </dgm:prSet>
      <dgm:spPr/>
    </dgm:pt>
    <dgm:pt modelId="{C7A42F36-28A4-4BC0-8F34-28190DF4CD04}" type="pres">
      <dgm:prSet presAssocID="{EFEA0764-FD67-4F3E-9143-38D7C880B2A5}" presName="hierRoot1" presStyleCnt="0">
        <dgm:presLayoutVars>
          <dgm:hierBranch val="init"/>
        </dgm:presLayoutVars>
      </dgm:prSet>
      <dgm:spPr/>
    </dgm:pt>
    <dgm:pt modelId="{39EBAF81-0DF9-4AA7-841E-392BB1786C02}" type="pres">
      <dgm:prSet presAssocID="{EFEA0764-FD67-4F3E-9143-38D7C880B2A5}" presName="rootComposite1" presStyleCnt="0"/>
      <dgm:spPr/>
    </dgm:pt>
    <dgm:pt modelId="{205BE6D2-8A33-44A2-B4E5-A65D2FD150F9}" type="pres">
      <dgm:prSet presAssocID="{EFEA0764-FD67-4F3E-9143-38D7C880B2A5}" presName="rootText1" presStyleLbl="node0" presStyleIdx="0" presStyleCnt="1">
        <dgm:presLayoutVars>
          <dgm:chPref val="3"/>
        </dgm:presLayoutVars>
      </dgm:prSet>
      <dgm:spPr/>
    </dgm:pt>
    <dgm:pt modelId="{F0EB5993-97F6-4A9D-B7D3-861C4556A41F}" type="pres">
      <dgm:prSet presAssocID="{EFEA0764-FD67-4F3E-9143-38D7C880B2A5}" presName="rootConnector1" presStyleLbl="node1" presStyleIdx="0" presStyleCnt="0"/>
      <dgm:spPr/>
    </dgm:pt>
    <dgm:pt modelId="{E044BF15-48D7-4A5D-A20A-707A64F10CF8}" type="pres">
      <dgm:prSet presAssocID="{EFEA0764-FD67-4F3E-9143-38D7C880B2A5}" presName="hierChild2" presStyleCnt="0"/>
      <dgm:spPr/>
    </dgm:pt>
    <dgm:pt modelId="{40565FE6-36FB-4359-B70F-DF0E7D0F0F03}" type="pres">
      <dgm:prSet presAssocID="{94695CAF-AC8F-4B7D-9526-79E65B6FB7B7}" presName="Name37" presStyleLbl="parChTrans1D2" presStyleIdx="0" presStyleCnt="4"/>
      <dgm:spPr/>
    </dgm:pt>
    <dgm:pt modelId="{EB44C330-F99E-4D2A-A1A0-786ACA4D828B}" type="pres">
      <dgm:prSet presAssocID="{ECDA1EE7-EF95-411A-89BC-D94BA78EA674}" presName="hierRoot2" presStyleCnt="0">
        <dgm:presLayoutVars>
          <dgm:hierBranch val="init"/>
        </dgm:presLayoutVars>
      </dgm:prSet>
      <dgm:spPr/>
    </dgm:pt>
    <dgm:pt modelId="{F0BFF4A2-D611-4FB0-974C-3F4B6FED0B1B}" type="pres">
      <dgm:prSet presAssocID="{ECDA1EE7-EF95-411A-89BC-D94BA78EA674}" presName="rootComposite" presStyleCnt="0"/>
      <dgm:spPr/>
    </dgm:pt>
    <dgm:pt modelId="{50C78835-8A6E-46C5-A78D-20E7035C833D}" type="pres">
      <dgm:prSet presAssocID="{ECDA1EE7-EF95-411A-89BC-D94BA78EA674}" presName="rootText" presStyleLbl="node2" presStyleIdx="0" presStyleCnt="3">
        <dgm:presLayoutVars>
          <dgm:chPref val="3"/>
        </dgm:presLayoutVars>
      </dgm:prSet>
      <dgm:spPr/>
    </dgm:pt>
    <dgm:pt modelId="{05CE02A9-E23F-4481-AAA3-44AF6121276C}" type="pres">
      <dgm:prSet presAssocID="{ECDA1EE7-EF95-411A-89BC-D94BA78EA674}" presName="rootConnector" presStyleLbl="node2" presStyleIdx="0" presStyleCnt="3"/>
      <dgm:spPr/>
    </dgm:pt>
    <dgm:pt modelId="{840A482D-C2F0-45A9-941D-45A047469483}" type="pres">
      <dgm:prSet presAssocID="{ECDA1EE7-EF95-411A-89BC-D94BA78EA674}" presName="hierChild4" presStyleCnt="0"/>
      <dgm:spPr/>
    </dgm:pt>
    <dgm:pt modelId="{15E15067-E275-48C2-9C81-61231C6085B0}" type="pres">
      <dgm:prSet presAssocID="{ECDA1EE7-EF95-411A-89BC-D94BA78EA674}" presName="hierChild5" presStyleCnt="0"/>
      <dgm:spPr/>
    </dgm:pt>
    <dgm:pt modelId="{6A6FB39F-D36B-4F3E-8F0D-F0BB84C724A3}" type="pres">
      <dgm:prSet presAssocID="{28E0E333-163B-4C24-9359-F80C3C4FDDD5}" presName="Name37" presStyleLbl="parChTrans1D2" presStyleIdx="1" presStyleCnt="4"/>
      <dgm:spPr/>
    </dgm:pt>
    <dgm:pt modelId="{57257172-F7D5-41A9-B29A-1935AA93FC7A}" type="pres">
      <dgm:prSet presAssocID="{24D0F034-DB17-4DA7-9277-3B845C0FBB9C}" presName="hierRoot2" presStyleCnt="0">
        <dgm:presLayoutVars>
          <dgm:hierBranch val="init"/>
        </dgm:presLayoutVars>
      </dgm:prSet>
      <dgm:spPr/>
    </dgm:pt>
    <dgm:pt modelId="{4B1D47D9-B3A8-4179-8994-A7028D790058}" type="pres">
      <dgm:prSet presAssocID="{24D0F034-DB17-4DA7-9277-3B845C0FBB9C}" presName="rootComposite" presStyleCnt="0"/>
      <dgm:spPr/>
    </dgm:pt>
    <dgm:pt modelId="{710EC9C3-FB7E-4D77-BCD6-A167F5D784A9}" type="pres">
      <dgm:prSet presAssocID="{24D0F034-DB17-4DA7-9277-3B845C0FBB9C}" presName="rootText" presStyleLbl="node2" presStyleIdx="1" presStyleCnt="3">
        <dgm:presLayoutVars>
          <dgm:chPref val="3"/>
        </dgm:presLayoutVars>
      </dgm:prSet>
      <dgm:spPr/>
    </dgm:pt>
    <dgm:pt modelId="{970E0468-FD51-40FD-989D-E250A1D3C0EE}" type="pres">
      <dgm:prSet presAssocID="{24D0F034-DB17-4DA7-9277-3B845C0FBB9C}" presName="rootConnector" presStyleLbl="node2" presStyleIdx="1" presStyleCnt="3"/>
      <dgm:spPr/>
    </dgm:pt>
    <dgm:pt modelId="{15A20FA1-54F3-417B-9E4C-C05EAE9DF07C}" type="pres">
      <dgm:prSet presAssocID="{24D0F034-DB17-4DA7-9277-3B845C0FBB9C}" presName="hierChild4" presStyleCnt="0"/>
      <dgm:spPr/>
    </dgm:pt>
    <dgm:pt modelId="{50CF107B-9812-4111-A7ED-2F4D5D9198AE}" type="pres">
      <dgm:prSet presAssocID="{24D0F034-DB17-4DA7-9277-3B845C0FBB9C}" presName="hierChild5" presStyleCnt="0"/>
      <dgm:spPr/>
    </dgm:pt>
    <dgm:pt modelId="{E7217BF0-C4C1-438F-85F6-164436636EFE}" type="pres">
      <dgm:prSet presAssocID="{A56E08DD-1E1C-4769-B829-E3457DD77B3B}" presName="Name37" presStyleLbl="parChTrans1D2" presStyleIdx="2" presStyleCnt="4"/>
      <dgm:spPr/>
    </dgm:pt>
    <dgm:pt modelId="{FC679198-ED58-4EB4-9837-543A4DAC31F5}" type="pres">
      <dgm:prSet presAssocID="{5A939DA5-BA42-4161-B57E-20C81E401BD3}" presName="hierRoot2" presStyleCnt="0">
        <dgm:presLayoutVars>
          <dgm:hierBranch val="init"/>
        </dgm:presLayoutVars>
      </dgm:prSet>
      <dgm:spPr/>
    </dgm:pt>
    <dgm:pt modelId="{640A8A9F-B6B8-4580-97F1-7DD6D96D54BD}" type="pres">
      <dgm:prSet presAssocID="{5A939DA5-BA42-4161-B57E-20C81E401BD3}" presName="rootComposite" presStyleCnt="0"/>
      <dgm:spPr/>
    </dgm:pt>
    <dgm:pt modelId="{C5E4B745-578B-4205-A496-B8B0149A90F4}" type="pres">
      <dgm:prSet presAssocID="{5A939DA5-BA42-4161-B57E-20C81E401BD3}" presName="rootText" presStyleLbl="node2" presStyleIdx="2" presStyleCnt="3">
        <dgm:presLayoutVars>
          <dgm:chPref val="3"/>
        </dgm:presLayoutVars>
      </dgm:prSet>
      <dgm:spPr/>
    </dgm:pt>
    <dgm:pt modelId="{922C5580-04D8-47DF-A9D9-05CA7F153A84}" type="pres">
      <dgm:prSet presAssocID="{5A939DA5-BA42-4161-B57E-20C81E401BD3}" presName="rootConnector" presStyleLbl="node2" presStyleIdx="2" presStyleCnt="3"/>
      <dgm:spPr/>
    </dgm:pt>
    <dgm:pt modelId="{EC408ECD-F06A-4281-A4DA-A6D838E7C780}" type="pres">
      <dgm:prSet presAssocID="{5A939DA5-BA42-4161-B57E-20C81E401BD3}" presName="hierChild4" presStyleCnt="0"/>
      <dgm:spPr/>
    </dgm:pt>
    <dgm:pt modelId="{417AB1FD-5E88-45E3-8629-6F69576AF5F6}" type="pres">
      <dgm:prSet presAssocID="{5A939DA5-BA42-4161-B57E-20C81E401BD3}" presName="hierChild5" presStyleCnt="0"/>
      <dgm:spPr/>
    </dgm:pt>
    <dgm:pt modelId="{B1B46E18-0E08-48ED-91CE-ED03B2DD1C54}" type="pres">
      <dgm:prSet presAssocID="{EFEA0764-FD67-4F3E-9143-38D7C880B2A5}" presName="hierChild3" presStyleCnt="0"/>
      <dgm:spPr/>
    </dgm:pt>
    <dgm:pt modelId="{0D7C9D09-D569-4716-A840-3A4A3F21B695}" type="pres">
      <dgm:prSet presAssocID="{A8E349D3-E309-4764-996B-182EA35D7BD6}" presName="Name111" presStyleLbl="parChTrans1D2" presStyleIdx="3" presStyleCnt="4"/>
      <dgm:spPr/>
    </dgm:pt>
    <dgm:pt modelId="{72E61C53-06D7-4F52-89FF-0628B72239C9}" type="pres">
      <dgm:prSet presAssocID="{E02ED55B-030E-4D13-8672-F69302C7C94A}" presName="hierRoot3" presStyleCnt="0">
        <dgm:presLayoutVars>
          <dgm:hierBranch val="init"/>
        </dgm:presLayoutVars>
      </dgm:prSet>
      <dgm:spPr/>
    </dgm:pt>
    <dgm:pt modelId="{E4F5E8F3-2E45-4A79-8FEC-9A95E7A093C3}" type="pres">
      <dgm:prSet presAssocID="{E02ED55B-030E-4D13-8672-F69302C7C94A}" presName="rootComposite3" presStyleCnt="0"/>
      <dgm:spPr/>
    </dgm:pt>
    <dgm:pt modelId="{83F60DB8-80EE-4009-9E3B-61D72ADEF5F1}" type="pres">
      <dgm:prSet presAssocID="{E02ED55B-030E-4D13-8672-F69302C7C94A}" presName="rootText3" presStyleLbl="asst1" presStyleIdx="0" presStyleCnt="1">
        <dgm:presLayoutVars>
          <dgm:chPref val="3"/>
        </dgm:presLayoutVars>
      </dgm:prSet>
      <dgm:spPr/>
    </dgm:pt>
    <dgm:pt modelId="{C93E68FA-8127-4A59-8827-8D61D41204FA}" type="pres">
      <dgm:prSet presAssocID="{E02ED55B-030E-4D13-8672-F69302C7C94A}" presName="rootConnector3" presStyleLbl="asst1" presStyleIdx="0" presStyleCnt="1"/>
      <dgm:spPr/>
    </dgm:pt>
    <dgm:pt modelId="{5ADB84DE-E0C8-4F22-BE5D-4793F17177AB}" type="pres">
      <dgm:prSet presAssocID="{E02ED55B-030E-4D13-8672-F69302C7C94A}" presName="hierChild6" presStyleCnt="0"/>
      <dgm:spPr/>
    </dgm:pt>
    <dgm:pt modelId="{AFA13722-9F80-4B66-9CC2-CE37B2FBCB97}" type="pres">
      <dgm:prSet presAssocID="{E02ED55B-030E-4D13-8672-F69302C7C94A}" presName="hierChild7" presStyleCnt="0"/>
      <dgm:spPr/>
    </dgm:pt>
  </dgm:ptLst>
  <dgm:cxnLst>
    <dgm:cxn modelId="{6DA64A08-3D78-4304-9785-F8BBA37441A3}" type="presOf" srcId="{E02ED55B-030E-4D13-8672-F69302C7C94A}" destId="{83F60DB8-80EE-4009-9E3B-61D72ADEF5F1}" srcOrd="0" destOrd="0" presId="urn:microsoft.com/office/officeart/2005/8/layout/orgChart1"/>
    <dgm:cxn modelId="{BE552C0B-CA20-4A9D-B372-B23CCAE6CD49}" type="presOf" srcId="{94695CAF-AC8F-4B7D-9526-79E65B6FB7B7}" destId="{40565FE6-36FB-4359-B70F-DF0E7D0F0F03}" srcOrd="0" destOrd="0" presId="urn:microsoft.com/office/officeart/2005/8/layout/orgChart1"/>
    <dgm:cxn modelId="{6D143B1C-E28E-4CF2-A036-AB318F043B0F}" srcId="{EFEA0764-FD67-4F3E-9143-38D7C880B2A5}" destId="{ECDA1EE7-EF95-411A-89BC-D94BA78EA674}" srcOrd="1" destOrd="0" parTransId="{94695CAF-AC8F-4B7D-9526-79E65B6FB7B7}" sibTransId="{D07142BE-C8F0-4547-9BF1-655EB0CA32DF}"/>
    <dgm:cxn modelId="{56AC8432-63BC-43D6-89E0-50A68DD5C162}" srcId="{EFEA0764-FD67-4F3E-9143-38D7C880B2A5}" destId="{5A939DA5-BA42-4161-B57E-20C81E401BD3}" srcOrd="3" destOrd="0" parTransId="{A56E08DD-1E1C-4769-B829-E3457DD77B3B}" sibTransId="{8E44ABCC-0AC6-464D-8FCF-C4567CF54118}"/>
    <dgm:cxn modelId="{AB66A836-B219-4F5B-8360-EADDC34DFE8A}" type="presOf" srcId="{24D0F034-DB17-4DA7-9277-3B845C0FBB9C}" destId="{970E0468-FD51-40FD-989D-E250A1D3C0EE}" srcOrd="1" destOrd="0" presId="urn:microsoft.com/office/officeart/2005/8/layout/orgChart1"/>
    <dgm:cxn modelId="{D40F6240-E562-40D3-929D-62A11D1C5C23}" type="presOf" srcId="{E02ED55B-030E-4D13-8672-F69302C7C94A}" destId="{C93E68FA-8127-4A59-8827-8D61D41204FA}" srcOrd="1" destOrd="0" presId="urn:microsoft.com/office/officeart/2005/8/layout/orgChart1"/>
    <dgm:cxn modelId="{E2A9735C-3B02-4FCA-A48A-7B86AD831696}" type="presOf" srcId="{EFEA0764-FD67-4F3E-9143-38D7C880B2A5}" destId="{205BE6D2-8A33-44A2-B4E5-A65D2FD150F9}" srcOrd="0" destOrd="0" presId="urn:microsoft.com/office/officeart/2005/8/layout/orgChart1"/>
    <dgm:cxn modelId="{E1B0E363-275A-423C-8FE4-264E3B2A9B25}" type="presOf" srcId="{ECDA1EE7-EF95-411A-89BC-D94BA78EA674}" destId="{50C78835-8A6E-46C5-A78D-20E7035C833D}" srcOrd="0" destOrd="0" presId="urn:microsoft.com/office/officeart/2005/8/layout/orgChart1"/>
    <dgm:cxn modelId="{0578D369-E604-4ECA-9614-E7C18ADE2FDE}" type="presOf" srcId="{A8E349D3-E309-4764-996B-182EA35D7BD6}" destId="{0D7C9D09-D569-4716-A840-3A4A3F21B695}" srcOrd="0" destOrd="0" presId="urn:microsoft.com/office/officeart/2005/8/layout/orgChart1"/>
    <dgm:cxn modelId="{3AC16770-B62B-41AF-9406-DADEA1F0B75F}" type="presOf" srcId="{EFEA0764-FD67-4F3E-9143-38D7C880B2A5}" destId="{F0EB5993-97F6-4A9D-B7D3-861C4556A41F}" srcOrd="1" destOrd="0" presId="urn:microsoft.com/office/officeart/2005/8/layout/orgChart1"/>
    <dgm:cxn modelId="{887ABA82-0053-4FC1-9E16-70B77F3B65E7}" type="presOf" srcId="{5A939DA5-BA42-4161-B57E-20C81E401BD3}" destId="{922C5580-04D8-47DF-A9D9-05CA7F153A84}" srcOrd="1" destOrd="0" presId="urn:microsoft.com/office/officeart/2005/8/layout/orgChart1"/>
    <dgm:cxn modelId="{46ABA389-D58D-4648-ACE7-1A3328C41A30}" srcId="{0F73AB99-2B41-4770-9C1B-A49558C39F3C}" destId="{EFEA0764-FD67-4F3E-9143-38D7C880B2A5}" srcOrd="0" destOrd="0" parTransId="{51720E39-8C82-4199-AE5E-45C4056CBFAD}" sibTransId="{BA9BF889-AA1D-4C5B-B746-F4004F99E686}"/>
    <dgm:cxn modelId="{47B693A5-9D79-4C11-87E7-4B8BA07915BB}" srcId="{EFEA0764-FD67-4F3E-9143-38D7C880B2A5}" destId="{24D0F034-DB17-4DA7-9277-3B845C0FBB9C}" srcOrd="2" destOrd="0" parTransId="{28E0E333-163B-4C24-9359-F80C3C4FDDD5}" sibTransId="{3CF69E19-0E0F-4818-AF8F-717E2CC86C62}"/>
    <dgm:cxn modelId="{693671A6-FF9D-448C-A407-15A2D3A3CB32}" type="presOf" srcId="{5A939DA5-BA42-4161-B57E-20C81E401BD3}" destId="{C5E4B745-578B-4205-A496-B8B0149A90F4}" srcOrd="0" destOrd="0" presId="urn:microsoft.com/office/officeart/2005/8/layout/orgChart1"/>
    <dgm:cxn modelId="{A6BB1AB4-652F-479A-B807-0BD745EDDEC2}" type="presOf" srcId="{0F73AB99-2B41-4770-9C1B-A49558C39F3C}" destId="{9DE83BE6-CA4F-4979-B22C-390B72EA28D0}" srcOrd="0" destOrd="0" presId="urn:microsoft.com/office/officeart/2005/8/layout/orgChart1"/>
    <dgm:cxn modelId="{C147B1B4-214F-487E-9E74-E96F7BA2F47A}" type="presOf" srcId="{28E0E333-163B-4C24-9359-F80C3C4FDDD5}" destId="{6A6FB39F-D36B-4F3E-8F0D-F0BB84C724A3}" srcOrd="0" destOrd="0" presId="urn:microsoft.com/office/officeart/2005/8/layout/orgChart1"/>
    <dgm:cxn modelId="{DB4224BC-80BC-42A9-A73D-A7AEBECE1F32}" srcId="{EFEA0764-FD67-4F3E-9143-38D7C880B2A5}" destId="{E02ED55B-030E-4D13-8672-F69302C7C94A}" srcOrd="0" destOrd="0" parTransId="{A8E349D3-E309-4764-996B-182EA35D7BD6}" sibTransId="{1A9D5425-D0D9-48FD-9154-6BACD6025665}"/>
    <dgm:cxn modelId="{BCD183C0-BE1D-4682-9E85-E6D789EBF343}" type="presOf" srcId="{A56E08DD-1E1C-4769-B829-E3457DD77B3B}" destId="{E7217BF0-C4C1-438F-85F6-164436636EFE}" srcOrd="0" destOrd="0" presId="urn:microsoft.com/office/officeart/2005/8/layout/orgChart1"/>
    <dgm:cxn modelId="{1CB028D5-36BA-47EE-BD2E-43D542A57541}" type="presOf" srcId="{24D0F034-DB17-4DA7-9277-3B845C0FBB9C}" destId="{710EC9C3-FB7E-4D77-BCD6-A167F5D784A9}" srcOrd="0" destOrd="0" presId="urn:microsoft.com/office/officeart/2005/8/layout/orgChart1"/>
    <dgm:cxn modelId="{F6BA5FE2-4D25-43E8-8E7C-5B6BC371DD7B}" type="presOf" srcId="{ECDA1EE7-EF95-411A-89BC-D94BA78EA674}" destId="{05CE02A9-E23F-4481-AAA3-44AF6121276C}" srcOrd="1" destOrd="0" presId="urn:microsoft.com/office/officeart/2005/8/layout/orgChart1"/>
    <dgm:cxn modelId="{3926BBF3-FCA7-461A-9240-C81BB41462AE}" type="presParOf" srcId="{9DE83BE6-CA4F-4979-B22C-390B72EA28D0}" destId="{C7A42F36-28A4-4BC0-8F34-28190DF4CD04}" srcOrd="0" destOrd="0" presId="urn:microsoft.com/office/officeart/2005/8/layout/orgChart1"/>
    <dgm:cxn modelId="{37155C42-569C-4D89-B5D3-240844BB9615}" type="presParOf" srcId="{C7A42F36-28A4-4BC0-8F34-28190DF4CD04}" destId="{39EBAF81-0DF9-4AA7-841E-392BB1786C02}" srcOrd="0" destOrd="0" presId="urn:microsoft.com/office/officeart/2005/8/layout/orgChart1"/>
    <dgm:cxn modelId="{564CF53A-89E4-4120-BDC3-536042D9ACFC}" type="presParOf" srcId="{39EBAF81-0DF9-4AA7-841E-392BB1786C02}" destId="{205BE6D2-8A33-44A2-B4E5-A65D2FD150F9}" srcOrd="0" destOrd="0" presId="urn:microsoft.com/office/officeart/2005/8/layout/orgChart1"/>
    <dgm:cxn modelId="{FA2ADBF5-D8DD-4840-95F6-7FC7CA7F55EA}" type="presParOf" srcId="{39EBAF81-0DF9-4AA7-841E-392BB1786C02}" destId="{F0EB5993-97F6-4A9D-B7D3-861C4556A41F}" srcOrd="1" destOrd="0" presId="urn:microsoft.com/office/officeart/2005/8/layout/orgChart1"/>
    <dgm:cxn modelId="{7BBA3717-1691-4F10-95CC-0DCA09624677}" type="presParOf" srcId="{C7A42F36-28A4-4BC0-8F34-28190DF4CD04}" destId="{E044BF15-48D7-4A5D-A20A-707A64F10CF8}" srcOrd="1" destOrd="0" presId="urn:microsoft.com/office/officeart/2005/8/layout/orgChart1"/>
    <dgm:cxn modelId="{F2B472E6-076F-4F46-8192-D03194314744}" type="presParOf" srcId="{E044BF15-48D7-4A5D-A20A-707A64F10CF8}" destId="{40565FE6-36FB-4359-B70F-DF0E7D0F0F03}" srcOrd="0" destOrd="0" presId="urn:microsoft.com/office/officeart/2005/8/layout/orgChart1"/>
    <dgm:cxn modelId="{C18A1A03-6C6D-4091-8C09-8C15E2205BF7}" type="presParOf" srcId="{E044BF15-48D7-4A5D-A20A-707A64F10CF8}" destId="{EB44C330-F99E-4D2A-A1A0-786ACA4D828B}" srcOrd="1" destOrd="0" presId="urn:microsoft.com/office/officeart/2005/8/layout/orgChart1"/>
    <dgm:cxn modelId="{8E9B8893-EB1E-47D2-88FB-34E95697AEF7}" type="presParOf" srcId="{EB44C330-F99E-4D2A-A1A0-786ACA4D828B}" destId="{F0BFF4A2-D611-4FB0-974C-3F4B6FED0B1B}" srcOrd="0" destOrd="0" presId="urn:microsoft.com/office/officeart/2005/8/layout/orgChart1"/>
    <dgm:cxn modelId="{CB73EC15-8F41-4618-9A82-F8E65FF97C97}" type="presParOf" srcId="{F0BFF4A2-D611-4FB0-974C-3F4B6FED0B1B}" destId="{50C78835-8A6E-46C5-A78D-20E7035C833D}" srcOrd="0" destOrd="0" presId="urn:microsoft.com/office/officeart/2005/8/layout/orgChart1"/>
    <dgm:cxn modelId="{02C344E9-BB2C-49DD-8A4D-430D604BC5DC}" type="presParOf" srcId="{F0BFF4A2-D611-4FB0-974C-3F4B6FED0B1B}" destId="{05CE02A9-E23F-4481-AAA3-44AF6121276C}" srcOrd="1" destOrd="0" presId="urn:microsoft.com/office/officeart/2005/8/layout/orgChart1"/>
    <dgm:cxn modelId="{35361A58-D124-4C59-951F-5EC32629E55B}" type="presParOf" srcId="{EB44C330-F99E-4D2A-A1A0-786ACA4D828B}" destId="{840A482D-C2F0-45A9-941D-45A047469483}" srcOrd="1" destOrd="0" presId="urn:microsoft.com/office/officeart/2005/8/layout/orgChart1"/>
    <dgm:cxn modelId="{5E7927DC-8C62-413E-8F29-755305E32261}" type="presParOf" srcId="{EB44C330-F99E-4D2A-A1A0-786ACA4D828B}" destId="{15E15067-E275-48C2-9C81-61231C6085B0}" srcOrd="2" destOrd="0" presId="urn:microsoft.com/office/officeart/2005/8/layout/orgChart1"/>
    <dgm:cxn modelId="{DC9CD002-2C50-4A84-AC6B-32FD3FD8E0B3}" type="presParOf" srcId="{E044BF15-48D7-4A5D-A20A-707A64F10CF8}" destId="{6A6FB39F-D36B-4F3E-8F0D-F0BB84C724A3}" srcOrd="2" destOrd="0" presId="urn:microsoft.com/office/officeart/2005/8/layout/orgChart1"/>
    <dgm:cxn modelId="{BCE9DF3E-505B-4F5A-A172-24E88E39BC8A}" type="presParOf" srcId="{E044BF15-48D7-4A5D-A20A-707A64F10CF8}" destId="{57257172-F7D5-41A9-B29A-1935AA93FC7A}" srcOrd="3" destOrd="0" presId="urn:microsoft.com/office/officeart/2005/8/layout/orgChart1"/>
    <dgm:cxn modelId="{3B4FCBE2-9E8B-45F9-876D-97F81A9297C9}" type="presParOf" srcId="{57257172-F7D5-41A9-B29A-1935AA93FC7A}" destId="{4B1D47D9-B3A8-4179-8994-A7028D790058}" srcOrd="0" destOrd="0" presId="urn:microsoft.com/office/officeart/2005/8/layout/orgChart1"/>
    <dgm:cxn modelId="{EA1BB0C5-EAAB-43CF-9B6C-BF8EFC1AB63D}" type="presParOf" srcId="{4B1D47D9-B3A8-4179-8994-A7028D790058}" destId="{710EC9C3-FB7E-4D77-BCD6-A167F5D784A9}" srcOrd="0" destOrd="0" presId="urn:microsoft.com/office/officeart/2005/8/layout/orgChart1"/>
    <dgm:cxn modelId="{5DDD579A-6868-4484-A7E4-25B697E66D2B}" type="presParOf" srcId="{4B1D47D9-B3A8-4179-8994-A7028D790058}" destId="{970E0468-FD51-40FD-989D-E250A1D3C0EE}" srcOrd="1" destOrd="0" presId="urn:microsoft.com/office/officeart/2005/8/layout/orgChart1"/>
    <dgm:cxn modelId="{5F86697F-AB28-47E7-817D-FFD1782A76BF}" type="presParOf" srcId="{57257172-F7D5-41A9-B29A-1935AA93FC7A}" destId="{15A20FA1-54F3-417B-9E4C-C05EAE9DF07C}" srcOrd="1" destOrd="0" presId="urn:microsoft.com/office/officeart/2005/8/layout/orgChart1"/>
    <dgm:cxn modelId="{94FA0B33-F957-42F1-9534-64DA1BCF6175}" type="presParOf" srcId="{57257172-F7D5-41A9-B29A-1935AA93FC7A}" destId="{50CF107B-9812-4111-A7ED-2F4D5D9198AE}" srcOrd="2" destOrd="0" presId="urn:microsoft.com/office/officeart/2005/8/layout/orgChart1"/>
    <dgm:cxn modelId="{ACCF9721-8234-4087-95D9-60B81CEED0E8}" type="presParOf" srcId="{E044BF15-48D7-4A5D-A20A-707A64F10CF8}" destId="{E7217BF0-C4C1-438F-85F6-164436636EFE}" srcOrd="4" destOrd="0" presId="urn:microsoft.com/office/officeart/2005/8/layout/orgChart1"/>
    <dgm:cxn modelId="{BA1F526E-7289-4C08-95D9-999D2E259D58}" type="presParOf" srcId="{E044BF15-48D7-4A5D-A20A-707A64F10CF8}" destId="{FC679198-ED58-4EB4-9837-543A4DAC31F5}" srcOrd="5" destOrd="0" presId="urn:microsoft.com/office/officeart/2005/8/layout/orgChart1"/>
    <dgm:cxn modelId="{89F718EC-74DB-4B1F-BF6F-979A65F2E351}" type="presParOf" srcId="{FC679198-ED58-4EB4-9837-543A4DAC31F5}" destId="{640A8A9F-B6B8-4580-97F1-7DD6D96D54BD}" srcOrd="0" destOrd="0" presId="urn:microsoft.com/office/officeart/2005/8/layout/orgChart1"/>
    <dgm:cxn modelId="{2C251DBD-3C09-433F-8C36-B820A0D83C7B}" type="presParOf" srcId="{640A8A9F-B6B8-4580-97F1-7DD6D96D54BD}" destId="{C5E4B745-578B-4205-A496-B8B0149A90F4}" srcOrd="0" destOrd="0" presId="urn:microsoft.com/office/officeart/2005/8/layout/orgChart1"/>
    <dgm:cxn modelId="{693AD3C0-224B-4C64-858F-E5A4485389BC}" type="presParOf" srcId="{640A8A9F-B6B8-4580-97F1-7DD6D96D54BD}" destId="{922C5580-04D8-47DF-A9D9-05CA7F153A84}" srcOrd="1" destOrd="0" presId="urn:microsoft.com/office/officeart/2005/8/layout/orgChart1"/>
    <dgm:cxn modelId="{84618FED-6028-4CFB-A0EA-E72A3570B6B2}" type="presParOf" srcId="{FC679198-ED58-4EB4-9837-543A4DAC31F5}" destId="{EC408ECD-F06A-4281-A4DA-A6D838E7C780}" srcOrd="1" destOrd="0" presId="urn:microsoft.com/office/officeart/2005/8/layout/orgChart1"/>
    <dgm:cxn modelId="{C3570F8E-B4A3-4F71-857E-85FCCD50305C}" type="presParOf" srcId="{FC679198-ED58-4EB4-9837-543A4DAC31F5}" destId="{417AB1FD-5E88-45E3-8629-6F69576AF5F6}" srcOrd="2" destOrd="0" presId="urn:microsoft.com/office/officeart/2005/8/layout/orgChart1"/>
    <dgm:cxn modelId="{59B99D74-D64B-4681-A785-B15113B85B85}" type="presParOf" srcId="{C7A42F36-28A4-4BC0-8F34-28190DF4CD04}" destId="{B1B46E18-0E08-48ED-91CE-ED03B2DD1C54}" srcOrd="2" destOrd="0" presId="urn:microsoft.com/office/officeart/2005/8/layout/orgChart1"/>
    <dgm:cxn modelId="{68420101-F8CE-41EE-B97E-6BF27E45E7EE}" type="presParOf" srcId="{B1B46E18-0E08-48ED-91CE-ED03B2DD1C54}" destId="{0D7C9D09-D569-4716-A840-3A4A3F21B695}" srcOrd="0" destOrd="0" presId="urn:microsoft.com/office/officeart/2005/8/layout/orgChart1"/>
    <dgm:cxn modelId="{A4940EF7-6341-49F6-97C6-57321FEAF690}" type="presParOf" srcId="{B1B46E18-0E08-48ED-91CE-ED03B2DD1C54}" destId="{72E61C53-06D7-4F52-89FF-0628B72239C9}" srcOrd="1" destOrd="0" presId="urn:microsoft.com/office/officeart/2005/8/layout/orgChart1"/>
    <dgm:cxn modelId="{2740EC05-11F8-4733-BD2B-4201FD997807}" type="presParOf" srcId="{72E61C53-06D7-4F52-89FF-0628B72239C9}" destId="{E4F5E8F3-2E45-4A79-8FEC-9A95E7A093C3}" srcOrd="0" destOrd="0" presId="urn:microsoft.com/office/officeart/2005/8/layout/orgChart1"/>
    <dgm:cxn modelId="{DDBB065D-4373-4076-9D46-BEE542C070D2}" type="presParOf" srcId="{E4F5E8F3-2E45-4A79-8FEC-9A95E7A093C3}" destId="{83F60DB8-80EE-4009-9E3B-61D72ADEF5F1}" srcOrd="0" destOrd="0" presId="urn:microsoft.com/office/officeart/2005/8/layout/orgChart1"/>
    <dgm:cxn modelId="{3532126D-FDA4-4406-9C39-FD625652D1EE}" type="presParOf" srcId="{E4F5E8F3-2E45-4A79-8FEC-9A95E7A093C3}" destId="{C93E68FA-8127-4A59-8827-8D61D41204FA}" srcOrd="1" destOrd="0" presId="urn:microsoft.com/office/officeart/2005/8/layout/orgChart1"/>
    <dgm:cxn modelId="{DE8E65C5-11B4-4A33-891B-FAE34835F604}" type="presParOf" srcId="{72E61C53-06D7-4F52-89FF-0628B72239C9}" destId="{5ADB84DE-E0C8-4F22-BE5D-4793F17177AB}" srcOrd="1" destOrd="0" presId="urn:microsoft.com/office/officeart/2005/8/layout/orgChart1"/>
    <dgm:cxn modelId="{C5A55A16-E4B4-4593-A18B-79C7DE3ABF8F}" type="presParOf" srcId="{72E61C53-06D7-4F52-89FF-0628B72239C9}" destId="{AFA13722-9F80-4B66-9CC2-CE37B2FBCB97}"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0B5E-7581-4DBB-97E8-11A098A2C20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07CA559-95F4-40BC-96AD-DC60E9958740}">
      <dgm:prSet phldrT="[Text]" custT="1"/>
      <dgm:spPr>
        <a:solidFill>
          <a:srgbClr val="E13D2E"/>
        </a:solidFill>
        <a:ln>
          <a:solidFill>
            <a:srgbClr val="E13D2E"/>
          </a:solidFill>
        </a:ln>
      </dgm:spPr>
      <dgm:t>
        <a:bodyPr/>
        <a:lstStyle/>
        <a:p>
          <a:r>
            <a:rPr lang="en-GB" sz="1600">
              <a:latin typeface="Sofia Pro Regular" panose="020B0604020202020204" charset="0"/>
            </a:rPr>
            <a:t>Management committee</a:t>
          </a:r>
        </a:p>
      </dgm:t>
    </dgm:pt>
    <dgm:pt modelId="{6B861A07-5FD6-4E9F-B1E2-5000B2D903C4}" type="parTrans" cxnId="{5B73EA32-66BF-4D70-A1B9-9674BFC31AB7}">
      <dgm:prSet/>
      <dgm:spPr/>
      <dgm:t>
        <a:bodyPr/>
        <a:lstStyle/>
        <a:p>
          <a:endParaRPr lang="en-GB" sz="1600">
            <a:latin typeface="Sofia Pro Regular" panose="020B0604020202020204" charset="0"/>
          </a:endParaRPr>
        </a:p>
      </dgm:t>
    </dgm:pt>
    <dgm:pt modelId="{EE3E2F3D-3B90-4B77-B528-44338642C703}" type="sibTrans" cxnId="{5B73EA32-66BF-4D70-A1B9-9674BFC31AB7}">
      <dgm:prSet/>
      <dgm:spPr/>
      <dgm:t>
        <a:bodyPr/>
        <a:lstStyle/>
        <a:p>
          <a:endParaRPr lang="en-GB" sz="1600">
            <a:latin typeface="Sofia Pro Regular" panose="020B0604020202020204" charset="0"/>
          </a:endParaRPr>
        </a:p>
      </dgm:t>
    </dgm:pt>
    <dgm:pt modelId="{1E24DD3D-7ED7-4314-986E-5E55BFF1016E}">
      <dgm:prSet phldrT="[Text]" custT="1"/>
      <dgm:spPr>
        <a:solidFill>
          <a:srgbClr val="8B1F66"/>
        </a:solidFill>
        <a:ln>
          <a:solidFill>
            <a:srgbClr val="8B1F66"/>
          </a:solidFill>
        </a:ln>
      </dgm:spPr>
      <dgm:t>
        <a:bodyPr/>
        <a:lstStyle/>
        <a:p>
          <a:r>
            <a:rPr lang="en-GB" sz="1600">
              <a:latin typeface="Sofia Pro Regular" panose="020B0604020202020204" charset="0"/>
            </a:rPr>
            <a:t>Executive</a:t>
          </a:r>
        </a:p>
      </dgm:t>
    </dgm:pt>
    <dgm:pt modelId="{94068DEA-2948-46A1-B77B-1C2F43356274}" type="parTrans" cxnId="{643C5B17-1A0D-40FC-B944-FEFEF437E424}">
      <dgm:prSet/>
      <dgm:spPr/>
      <dgm:t>
        <a:bodyPr/>
        <a:lstStyle/>
        <a:p>
          <a:endParaRPr lang="en-GB" sz="1600">
            <a:latin typeface="Sofia Pro Regular" panose="020B0604020202020204" charset="0"/>
          </a:endParaRPr>
        </a:p>
      </dgm:t>
    </dgm:pt>
    <dgm:pt modelId="{41004592-8ECD-4D1E-967A-82C4D7F83E8D}" type="sibTrans" cxnId="{643C5B17-1A0D-40FC-B944-FEFEF437E424}">
      <dgm:prSet/>
      <dgm:spPr/>
      <dgm:t>
        <a:bodyPr/>
        <a:lstStyle/>
        <a:p>
          <a:endParaRPr lang="en-GB" sz="1600">
            <a:latin typeface="Sofia Pro Regular" panose="020B0604020202020204" charset="0"/>
          </a:endParaRPr>
        </a:p>
      </dgm:t>
    </dgm:pt>
    <dgm:pt modelId="{364DD98D-7973-4027-99F7-F3AE38F94A60}">
      <dgm:prSet phldrT="[Text]" custT="1"/>
      <dgm:spPr>
        <a:solidFill>
          <a:srgbClr val="3BB3B3"/>
        </a:solidFill>
        <a:ln>
          <a:solidFill>
            <a:srgbClr val="3BB3B3"/>
          </a:solidFill>
        </a:ln>
      </dgm:spPr>
      <dgm:t>
        <a:bodyPr/>
        <a:lstStyle/>
        <a:p>
          <a:r>
            <a:rPr lang="en-GB" sz="1600">
              <a:latin typeface="Sofia Pro Regular" panose="020B0604020202020204" charset="0"/>
            </a:rPr>
            <a:t>Board</a:t>
          </a:r>
        </a:p>
      </dgm:t>
    </dgm:pt>
    <dgm:pt modelId="{E7EEB075-08EC-4CF7-B145-CBE6063391BB}" type="parTrans" cxnId="{099D2FFD-F6F9-4632-AA29-ED0264B6967B}">
      <dgm:prSet/>
      <dgm:spPr/>
      <dgm:t>
        <a:bodyPr/>
        <a:lstStyle/>
        <a:p>
          <a:endParaRPr lang="en-GB" sz="1600">
            <a:latin typeface="Sofia Pro Regular" panose="020B0604020202020204" charset="0"/>
          </a:endParaRPr>
        </a:p>
      </dgm:t>
    </dgm:pt>
    <dgm:pt modelId="{A14507D3-69BF-4C77-8223-09EAA1F6EF16}" type="sibTrans" cxnId="{099D2FFD-F6F9-4632-AA29-ED0264B6967B}">
      <dgm:prSet/>
      <dgm:spPr/>
      <dgm:t>
        <a:bodyPr/>
        <a:lstStyle/>
        <a:p>
          <a:endParaRPr lang="en-GB" sz="1600">
            <a:latin typeface="Sofia Pro Regular" panose="020B0604020202020204" charset="0"/>
          </a:endParaRPr>
        </a:p>
      </dgm:t>
    </dgm:pt>
    <dgm:pt modelId="{DC165C85-4149-42A4-BF28-A5CCE0A28825}">
      <dgm:prSet phldrT="[Text]" custT="1"/>
      <dgm:spPr>
        <a:solidFill>
          <a:srgbClr val="F49444"/>
        </a:solidFill>
        <a:ln>
          <a:solidFill>
            <a:srgbClr val="F49444"/>
          </a:solidFill>
        </a:ln>
      </dgm:spPr>
      <dgm:t>
        <a:bodyPr/>
        <a:lstStyle/>
        <a:p>
          <a:r>
            <a:rPr lang="en-GB" sz="1600">
              <a:latin typeface="Sofia Pro Regular" panose="020B0604020202020204" charset="0"/>
            </a:rPr>
            <a:t>Leadership team </a:t>
          </a:r>
        </a:p>
      </dgm:t>
    </dgm:pt>
    <dgm:pt modelId="{E053DA8B-1EAB-490A-89D7-AD40945F2AD7}" type="parTrans" cxnId="{B48A452E-C8C9-48F1-B8C5-2F3333E092BB}">
      <dgm:prSet/>
      <dgm:spPr/>
      <dgm:t>
        <a:bodyPr/>
        <a:lstStyle/>
        <a:p>
          <a:endParaRPr lang="en-GB" sz="1600">
            <a:latin typeface="Sofia Pro Regular" panose="020B0604020202020204" charset="0"/>
          </a:endParaRPr>
        </a:p>
      </dgm:t>
    </dgm:pt>
    <dgm:pt modelId="{38C5F65B-6312-4290-9186-AF7D5C7C4836}" type="sibTrans" cxnId="{B48A452E-C8C9-48F1-B8C5-2F3333E092BB}">
      <dgm:prSet/>
      <dgm:spPr/>
      <dgm:t>
        <a:bodyPr/>
        <a:lstStyle/>
        <a:p>
          <a:endParaRPr lang="en-GB" sz="1600">
            <a:latin typeface="Sofia Pro Regular" panose="020B0604020202020204" charset="0"/>
          </a:endParaRPr>
        </a:p>
      </dgm:t>
    </dgm:pt>
    <dgm:pt modelId="{2F8D3C47-2AAD-4090-9AC3-B5438A8C2A5D}">
      <dgm:prSet phldrT="[Text]" custT="1"/>
      <dgm:spPr>
        <a:solidFill>
          <a:srgbClr val="313571"/>
        </a:solidFill>
        <a:ln>
          <a:solidFill>
            <a:srgbClr val="313571"/>
          </a:solidFill>
        </a:ln>
      </dgm:spPr>
      <dgm:t>
        <a:bodyPr/>
        <a:lstStyle/>
        <a:p>
          <a:r>
            <a:rPr lang="en-GB" sz="1600">
              <a:latin typeface="Sofia Pro Regular" panose="020B0604020202020204" charset="0"/>
            </a:rPr>
            <a:t>Other</a:t>
          </a:r>
        </a:p>
      </dgm:t>
    </dgm:pt>
    <dgm:pt modelId="{8B5177DD-33E7-4991-B88B-FFBCDF16414A}" type="parTrans" cxnId="{1C78131D-F75B-4C55-A844-8A497A4EEB54}">
      <dgm:prSet/>
      <dgm:spPr/>
      <dgm:t>
        <a:bodyPr/>
        <a:lstStyle/>
        <a:p>
          <a:endParaRPr lang="en-GB" sz="1600">
            <a:latin typeface="Sofia Pro Regular" panose="020B0604020202020204" charset="0"/>
          </a:endParaRPr>
        </a:p>
      </dgm:t>
    </dgm:pt>
    <dgm:pt modelId="{85EE537A-2A1E-43FC-8274-A8B1D1D955C5}" type="sibTrans" cxnId="{1C78131D-F75B-4C55-A844-8A497A4EEB54}">
      <dgm:prSet/>
      <dgm:spPr/>
      <dgm:t>
        <a:bodyPr/>
        <a:lstStyle/>
        <a:p>
          <a:endParaRPr lang="en-GB" sz="1600">
            <a:latin typeface="Sofia Pro Regular" panose="020B0604020202020204" charset="0"/>
          </a:endParaRPr>
        </a:p>
      </dgm:t>
    </dgm:pt>
    <dgm:pt modelId="{E71FBA46-8F98-4A72-9331-91477E7264B7}">
      <dgm:prSet custT="1"/>
      <dgm:spPr>
        <a:solidFill>
          <a:srgbClr val="76C1F5"/>
        </a:solidFill>
        <a:ln>
          <a:solidFill>
            <a:srgbClr val="76C1F5"/>
          </a:solidFill>
        </a:ln>
      </dgm:spPr>
      <dgm:t>
        <a:bodyPr/>
        <a:lstStyle/>
        <a:p>
          <a:r>
            <a:rPr lang="en-GB" sz="1600">
              <a:latin typeface="Sofia Pro Regular" panose="020B0604020202020204" charset="0"/>
            </a:rPr>
            <a:t>Trustees</a:t>
          </a:r>
        </a:p>
      </dgm:t>
    </dgm:pt>
    <dgm:pt modelId="{3F2ABCDD-0591-4354-A4E5-5DA06D05389C}" type="parTrans" cxnId="{26C01BED-62A5-47A2-8AFA-183BE7A2D5F3}">
      <dgm:prSet/>
      <dgm:spPr/>
      <dgm:t>
        <a:bodyPr/>
        <a:lstStyle/>
        <a:p>
          <a:endParaRPr lang="en-GB" sz="1600">
            <a:latin typeface="Sofia Pro Regular" panose="020B0604020202020204" charset="0"/>
          </a:endParaRPr>
        </a:p>
      </dgm:t>
    </dgm:pt>
    <dgm:pt modelId="{15774230-F8D7-43E8-A46B-8488BF0E83D7}" type="sibTrans" cxnId="{26C01BED-62A5-47A2-8AFA-183BE7A2D5F3}">
      <dgm:prSet/>
      <dgm:spPr/>
      <dgm:t>
        <a:bodyPr/>
        <a:lstStyle/>
        <a:p>
          <a:endParaRPr lang="en-GB" sz="1600">
            <a:latin typeface="Sofia Pro Regular" panose="020B0604020202020204" charset="0"/>
          </a:endParaRPr>
        </a:p>
      </dgm:t>
    </dgm:pt>
    <dgm:pt modelId="{4D367A1A-8503-4802-8104-E9BB03BB3665}" type="pres">
      <dgm:prSet presAssocID="{B09E0B5E-7581-4DBB-97E8-11A098A2C20F}" presName="diagram" presStyleCnt="0">
        <dgm:presLayoutVars>
          <dgm:dir/>
          <dgm:resizeHandles val="exact"/>
        </dgm:presLayoutVars>
      </dgm:prSet>
      <dgm:spPr/>
    </dgm:pt>
    <dgm:pt modelId="{8A034027-3A7D-4EAC-8389-66A3C394A355}" type="pres">
      <dgm:prSet presAssocID="{E07CA559-95F4-40BC-96AD-DC60E9958740}" presName="node" presStyleLbl="node1" presStyleIdx="0" presStyleCnt="6">
        <dgm:presLayoutVars>
          <dgm:bulletEnabled val="1"/>
        </dgm:presLayoutVars>
      </dgm:prSet>
      <dgm:spPr/>
    </dgm:pt>
    <dgm:pt modelId="{2C364CDC-2E27-41A0-92F8-291C21748538}" type="pres">
      <dgm:prSet presAssocID="{EE3E2F3D-3B90-4B77-B528-44338642C703}" presName="sibTrans" presStyleCnt="0"/>
      <dgm:spPr/>
    </dgm:pt>
    <dgm:pt modelId="{9492B6EF-1F04-4472-9F3F-59A03097665C}" type="pres">
      <dgm:prSet presAssocID="{1E24DD3D-7ED7-4314-986E-5E55BFF1016E}" presName="node" presStyleLbl="node1" presStyleIdx="1" presStyleCnt="6">
        <dgm:presLayoutVars>
          <dgm:bulletEnabled val="1"/>
        </dgm:presLayoutVars>
      </dgm:prSet>
      <dgm:spPr/>
    </dgm:pt>
    <dgm:pt modelId="{FB855B54-6523-453E-94FF-159B0119478E}" type="pres">
      <dgm:prSet presAssocID="{41004592-8ECD-4D1E-967A-82C4D7F83E8D}" presName="sibTrans" presStyleCnt="0"/>
      <dgm:spPr/>
    </dgm:pt>
    <dgm:pt modelId="{C6F0366C-0B99-47AA-960C-52B2223E7519}" type="pres">
      <dgm:prSet presAssocID="{364DD98D-7973-4027-99F7-F3AE38F94A60}" presName="node" presStyleLbl="node1" presStyleIdx="2" presStyleCnt="6">
        <dgm:presLayoutVars>
          <dgm:bulletEnabled val="1"/>
        </dgm:presLayoutVars>
      </dgm:prSet>
      <dgm:spPr/>
    </dgm:pt>
    <dgm:pt modelId="{27E8F128-DEDD-4DBA-8FDC-52AD8C553401}" type="pres">
      <dgm:prSet presAssocID="{A14507D3-69BF-4C77-8223-09EAA1F6EF16}" presName="sibTrans" presStyleCnt="0"/>
      <dgm:spPr/>
    </dgm:pt>
    <dgm:pt modelId="{90E5B9AF-EE37-45CF-BF0A-5A84C586EF85}" type="pres">
      <dgm:prSet presAssocID="{DC165C85-4149-42A4-BF28-A5CCE0A28825}" presName="node" presStyleLbl="node1" presStyleIdx="3" presStyleCnt="6">
        <dgm:presLayoutVars>
          <dgm:bulletEnabled val="1"/>
        </dgm:presLayoutVars>
      </dgm:prSet>
      <dgm:spPr/>
    </dgm:pt>
    <dgm:pt modelId="{465A7C42-7B89-4C9C-848A-BB01F3348CAD}" type="pres">
      <dgm:prSet presAssocID="{38C5F65B-6312-4290-9186-AF7D5C7C4836}" presName="sibTrans" presStyleCnt="0"/>
      <dgm:spPr/>
    </dgm:pt>
    <dgm:pt modelId="{234E9B75-1627-4D60-BDC5-C4DABEF72923}" type="pres">
      <dgm:prSet presAssocID="{2F8D3C47-2AAD-4090-9AC3-B5438A8C2A5D}" presName="node" presStyleLbl="node1" presStyleIdx="4" presStyleCnt="6">
        <dgm:presLayoutVars>
          <dgm:bulletEnabled val="1"/>
        </dgm:presLayoutVars>
      </dgm:prSet>
      <dgm:spPr/>
    </dgm:pt>
    <dgm:pt modelId="{FCBC70F6-574D-452A-AC24-B85AB933BD15}" type="pres">
      <dgm:prSet presAssocID="{85EE537A-2A1E-43FC-8274-A8B1D1D955C5}" presName="sibTrans" presStyleCnt="0"/>
      <dgm:spPr/>
    </dgm:pt>
    <dgm:pt modelId="{2DF630DB-E066-4C88-815A-AFD075B7A8A1}" type="pres">
      <dgm:prSet presAssocID="{E71FBA46-8F98-4A72-9331-91477E7264B7}" presName="node" presStyleLbl="node1" presStyleIdx="5" presStyleCnt="6">
        <dgm:presLayoutVars>
          <dgm:bulletEnabled val="1"/>
        </dgm:presLayoutVars>
      </dgm:prSet>
      <dgm:spPr/>
    </dgm:pt>
  </dgm:ptLst>
  <dgm:cxnLst>
    <dgm:cxn modelId="{E20FBC0C-A21A-47DE-8688-565D91A1E7D7}" type="presOf" srcId="{2F8D3C47-2AAD-4090-9AC3-B5438A8C2A5D}" destId="{234E9B75-1627-4D60-BDC5-C4DABEF72923}" srcOrd="0" destOrd="0" presId="urn:microsoft.com/office/officeart/2005/8/layout/default"/>
    <dgm:cxn modelId="{643C5B17-1A0D-40FC-B944-FEFEF437E424}" srcId="{B09E0B5E-7581-4DBB-97E8-11A098A2C20F}" destId="{1E24DD3D-7ED7-4314-986E-5E55BFF1016E}" srcOrd="1" destOrd="0" parTransId="{94068DEA-2948-46A1-B77B-1C2F43356274}" sibTransId="{41004592-8ECD-4D1E-967A-82C4D7F83E8D}"/>
    <dgm:cxn modelId="{FE71E619-68B7-449A-9593-47D3697FBB3B}" type="presOf" srcId="{E71FBA46-8F98-4A72-9331-91477E7264B7}" destId="{2DF630DB-E066-4C88-815A-AFD075B7A8A1}" srcOrd="0" destOrd="0" presId="urn:microsoft.com/office/officeart/2005/8/layout/default"/>
    <dgm:cxn modelId="{1C78131D-F75B-4C55-A844-8A497A4EEB54}" srcId="{B09E0B5E-7581-4DBB-97E8-11A098A2C20F}" destId="{2F8D3C47-2AAD-4090-9AC3-B5438A8C2A5D}" srcOrd="4" destOrd="0" parTransId="{8B5177DD-33E7-4991-B88B-FFBCDF16414A}" sibTransId="{85EE537A-2A1E-43FC-8274-A8B1D1D955C5}"/>
    <dgm:cxn modelId="{B48A452E-C8C9-48F1-B8C5-2F3333E092BB}" srcId="{B09E0B5E-7581-4DBB-97E8-11A098A2C20F}" destId="{DC165C85-4149-42A4-BF28-A5CCE0A28825}" srcOrd="3" destOrd="0" parTransId="{E053DA8B-1EAB-490A-89D7-AD40945F2AD7}" sibTransId="{38C5F65B-6312-4290-9186-AF7D5C7C4836}"/>
    <dgm:cxn modelId="{5B73EA32-66BF-4D70-A1B9-9674BFC31AB7}" srcId="{B09E0B5E-7581-4DBB-97E8-11A098A2C20F}" destId="{E07CA559-95F4-40BC-96AD-DC60E9958740}" srcOrd="0" destOrd="0" parTransId="{6B861A07-5FD6-4E9F-B1E2-5000B2D903C4}" sibTransId="{EE3E2F3D-3B90-4B77-B528-44338642C703}"/>
    <dgm:cxn modelId="{4130365C-A2C5-4038-9FB4-FFF70CBC1F86}" type="presOf" srcId="{DC165C85-4149-42A4-BF28-A5CCE0A28825}" destId="{90E5B9AF-EE37-45CF-BF0A-5A84C586EF85}" srcOrd="0" destOrd="0" presId="urn:microsoft.com/office/officeart/2005/8/layout/default"/>
    <dgm:cxn modelId="{271A8485-9788-470E-98DA-9A9369DEA6DF}" type="presOf" srcId="{E07CA559-95F4-40BC-96AD-DC60E9958740}" destId="{8A034027-3A7D-4EAC-8389-66A3C394A355}" srcOrd="0" destOrd="0" presId="urn:microsoft.com/office/officeart/2005/8/layout/default"/>
    <dgm:cxn modelId="{162CE58F-61BC-45E7-AE0A-E73343811FCA}" type="presOf" srcId="{B09E0B5E-7581-4DBB-97E8-11A098A2C20F}" destId="{4D367A1A-8503-4802-8104-E9BB03BB3665}" srcOrd="0" destOrd="0" presId="urn:microsoft.com/office/officeart/2005/8/layout/default"/>
    <dgm:cxn modelId="{034B34B3-33B0-4553-AEF8-9878DFAA5429}" type="presOf" srcId="{364DD98D-7973-4027-99F7-F3AE38F94A60}" destId="{C6F0366C-0B99-47AA-960C-52B2223E7519}" srcOrd="0" destOrd="0" presId="urn:microsoft.com/office/officeart/2005/8/layout/default"/>
    <dgm:cxn modelId="{BE5969E5-B69D-4D26-93A9-62AE22194489}" type="presOf" srcId="{1E24DD3D-7ED7-4314-986E-5E55BFF1016E}" destId="{9492B6EF-1F04-4472-9F3F-59A03097665C}" srcOrd="0" destOrd="0" presId="urn:microsoft.com/office/officeart/2005/8/layout/default"/>
    <dgm:cxn modelId="{26C01BED-62A5-47A2-8AFA-183BE7A2D5F3}" srcId="{B09E0B5E-7581-4DBB-97E8-11A098A2C20F}" destId="{E71FBA46-8F98-4A72-9331-91477E7264B7}" srcOrd="5" destOrd="0" parTransId="{3F2ABCDD-0591-4354-A4E5-5DA06D05389C}" sibTransId="{15774230-F8D7-43E8-A46B-8488BF0E83D7}"/>
    <dgm:cxn modelId="{099D2FFD-F6F9-4632-AA29-ED0264B6967B}" srcId="{B09E0B5E-7581-4DBB-97E8-11A098A2C20F}" destId="{364DD98D-7973-4027-99F7-F3AE38F94A60}" srcOrd="2" destOrd="0" parTransId="{E7EEB075-08EC-4CF7-B145-CBE6063391BB}" sibTransId="{A14507D3-69BF-4C77-8223-09EAA1F6EF16}"/>
    <dgm:cxn modelId="{F59332EA-B710-4277-96E8-6779452BFDF2}" type="presParOf" srcId="{4D367A1A-8503-4802-8104-E9BB03BB3665}" destId="{8A034027-3A7D-4EAC-8389-66A3C394A355}" srcOrd="0" destOrd="0" presId="urn:microsoft.com/office/officeart/2005/8/layout/default"/>
    <dgm:cxn modelId="{DF63F8F5-1ED4-4A02-BF0B-4B5BEB1E24C4}" type="presParOf" srcId="{4D367A1A-8503-4802-8104-E9BB03BB3665}" destId="{2C364CDC-2E27-41A0-92F8-291C21748538}" srcOrd="1" destOrd="0" presId="urn:microsoft.com/office/officeart/2005/8/layout/default"/>
    <dgm:cxn modelId="{57911988-3755-484D-BD5B-567BE008AC5D}" type="presParOf" srcId="{4D367A1A-8503-4802-8104-E9BB03BB3665}" destId="{9492B6EF-1F04-4472-9F3F-59A03097665C}" srcOrd="2" destOrd="0" presId="urn:microsoft.com/office/officeart/2005/8/layout/default"/>
    <dgm:cxn modelId="{F7141187-E846-4B7D-8FBE-CEBDF7844458}" type="presParOf" srcId="{4D367A1A-8503-4802-8104-E9BB03BB3665}" destId="{FB855B54-6523-453E-94FF-159B0119478E}" srcOrd="3" destOrd="0" presId="urn:microsoft.com/office/officeart/2005/8/layout/default"/>
    <dgm:cxn modelId="{964F91CA-8763-45CA-A448-60B40232F3BC}" type="presParOf" srcId="{4D367A1A-8503-4802-8104-E9BB03BB3665}" destId="{C6F0366C-0B99-47AA-960C-52B2223E7519}" srcOrd="4" destOrd="0" presId="urn:microsoft.com/office/officeart/2005/8/layout/default"/>
    <dgm:cxn modelId="{D6678D76-AFCF-4D28-A3B1-33961D4D5855}" type="presParOf" srcId="{4D367A1A-8503-4802-8104-E9BB03BB3665}" destId="{27E8F128-DEDD-4DBA-8FDC-52AD8C553401}" srcOrd="5" destOrd="0" presId="urn:microsoft.com/office/officeart/2005/8/layout/default"/>
    <dgm:cxn modelId="{026D51A6-6799-4018-99AE-963B9BF787D2}" type="presParOf" srcId="{4D367A1A-8503-4802-8104-E9BB03BB3665}" destId="{90E5B9AF-EE37-45CF-BF0A-5A84C586EF85}" srcOrd="6" destOrd="0" presId="urn:microsoft.com/office/officeart/2005/8/layout/default"/>
    <dgm:cxn modelId="{A8380983-9605-4C9B-9E74-10ADBA93DC70}" type="presParOf" srcId="{4D367A1A-8503-4802-8104-E9BB03BB3665}" destId="{465A7C42-7B89-4C9C-848A-BB01F3348CAD}" srcOrd="7" destOrd="0" presId="urn:microsoft.com/office/officeart/2005/8/layout/default"/>
    <dgm:cxn modelId="{C3FE1C54-7DF9-4EDD-9088-7EB1139C3129}" type="presParOf" srcId="{4D367A1A-8503-4802-8104-E9BB03BB3665}" destId="{234E9B75-1627-4D60-BDC5-C4DABEF72923}" srcOrd="8" destOrd="0" presId="urn:microsoft.com/office/officeart/2005/8/layout/default"/>
    <dgm:cxn modelId="{9349DBDB-30AB-483C-AC66-16473167101B}" type="presParOf" srcId="{4D367A1A-8503-4802-8104-E9BB03BB3665}" destId="{FCBC70F6-574D-452A-AC24-B85AB933BD15}" srcOrd="9" destOrd="0" presId="urn:microsoft.com/office/officeart/2005/8/layout/default"/>
    <dgm:cxn modelId="{C05DAA8B-9C23-48CD-BA59-6D5D3034C927}" type="presParOf" srcId="{4D367A1A-8503-4802-8104-E9BB03BB3665}" destId="{2DF630DB-E066-4C88-815A-AFD075B7A8A1}"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278206-AB00-4492-B416-289A88FBBF3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5159E896-BBA7-4215-90B2-C5CB1AB44306}">
      <dgm:prSet phldrT="[Text]" custT="1"/>
      <dgm:spPr>
        <a:solidFill>
          <a:srgbClr val="8B1F66"/>
        </a:solidFill>
        <a:ln>
          <a:solidFill>
            <a:srgbClr val="8B1F66"/>
          </a:solidFill>
        </a:ln>
      </dgm:spPr>
      <dgm:t>
        <a:bodyPr/>
        <a:lstStyle/>
        <a:p>
          <a:r>
            <a:rPr lang="en-GB" sz="1400">
              <a:latin typeface="Sofia Pro Light" panose="020B0604020202020204" charset="0"/>
            </a:rPr>
            <a:t>Leadership team</a:t>
          </a:r>
        </a:p>
      </dgm:t>
    </dgm:pt>
    <dgm:pt modelId="{A85D868B-EE90-4CF7-B49C-2197744F7D68}" type="parTrans" cxnId="{32C5CBFD-7DE8-44CA-A164-E7CF61A16EC1}">
      <dgm:prSet/>
      <dgm:spPr/>
      <dgm:t>
        <a:bodyPr/>
        <a:lstStyle/>
        <a:p>
          <a:endParaRPr lang="en-GB" sz="1400"/>
        </a:p>
      </dgm:t>
    </dgm:pt>
    <dgm:pt modelId="{9E0C15BA-E6CF-4E65-BBC0-94A99FFFD938}" type="sibTrans" cxnId="{32C5CBFD-7DE8-44CA-A164-E7CF61A16EC1}">
      <dgm:prSet/>
      <dgm:spPr/>
      <dgm:t>
        <a:bodyPr/>
        <a:lstStyle/>
        <a:p>
          <a:endParaRPr lang="en-GB" sz="1400"/>
        </a:p>
      </dgm:t>
    </dgm:pt>
    <dgm:pt modelId="{D7C65B4F-AD58-4212-A1CE-1923B18FE0EB}">
      <dgm:prSet phldrT="[Text]" custT="1"/>
      <dgm:spPr>
        <a:solidFill>
          <a:srgbClr val="3BB3B3"/>
        </a:solidFill>
        <a:ln>
          <a:solidFill>
            <a:srgbClr val="3BB3B3"/>
          </a:solidFill>
        </a:ln>
      </dgm:spPr>
      <dgm:t>
        <a:bodyPr/>
        <a:lstStyle/>
        <a:p>
          <a:r>
            <a:rPr lang="en-GB" sz="1400">
              <a:latin typeface="Sofia Pro Light" panose="020B0604020202020204" charset="0"/>
            </a:rPr>
            <a:t>Project team </a:t>
          </a:r>
        </a:p>
      </dgm:t>
    </dgm:pt>
    <dgm:pt modelId="{6E9E93FF-93D4-4936-9ACE-A84DA24C2A1C}" type="parTrans" cxnId="{D6E1769D-D7D8-4505-A156-53BD1DC488D4}">
      <dgm:prSet/>
      <dgm:spPr/>
      <dgm:t>
        <a:bodyPr/>
        <a:lstStyle/>
        <a:p>
          <a:endParaRPr lang="en-GB" sz="1400">
            <a:latin typeface="Sofia Pro Light" panose="020B0604020202020204" charset="0"/>
          </a:endParaRPr>
        </a:p>
      </dgm:t>
    </dgm:pt>
    <dgm:pt modelId="{401B2B3A-41EE-4784-B196-FD8F2F99E016}" type="sibTrans" cxnId="{D6E1769D-D7D8-4505-A156-53BD1DC488D4}">
      <dgm:prSet/>
      <dgm:spPr/>
      <dgm:t>
        <a:bodyPr/>
        <a:lstStyle/>
        <a:p>
          <a:endParaRPr lang="en-GB" sz="1400"/>
        </a:p>
      </dgm:t>
    </dgm:pt>
    <dgm:pt modelId="{AE2E9659-0E4F-43D3-A5C4-5222E1F4F1EF}">
      <dgm:prSet phldrT="[Text]" custT="1"/>
      <dgm:spPr>
        <a:solidFill>
          <a:srgbClr val="E13D2E"/>
        </a:solidFill>
        <a:ln>
          <a:solidFill>
            <a:srgbClr val="E13D2E"/>
          </a:solidFill>
        </a:ln>
      </dgm:spPr>
      <dgm:t>
        <a:bodyPr/>
        <a:lstStyle/>
        <a:p>
          <a:r>
            <a:rPr lang="en-GB" sz="1400">
              <a:latin typeface="Sofia Pro Light" panose="020B0604020202020204" charset="0"/>
            </a:rPr>
            <a:t>Sub committee</a:t>
          </a:r>
        </a:p>
      </dgm:t>
    </dgm:pt>
    <dgm:pt modelId="{F60F5502-AA2C-4CEB-8C82-60B4BDCB72E9}" type="parTrans" cxnId="{8CCFA573-54B2-4310-A12E-4D462D33EF09}">
      <dgm:prSet/>
      <dgm:spPr/>
      <dgm:t>
        <a:bodyPr/>
        <a:lstStyle/>
        <a:p>
          <a:endParaRPr lang="en-GB" sz="1400">
            <a:latin typeface="Sofia Pro Light" panose="020B0604020202020204" charset="0"/>
          </a:endParaRPr>
        </a:p>
      </dgm:t>
    </dgm:pt>
    <dgm:pt modelId="{FF8CE926-E900-4D99-89C5-AE753A24681D}" type="sibTrans" cxnId="{8CCFA573-54B2-4310-A12E-4D462D33EF09}">
      <dgm:prSet/>
      <dgm:spPr/>
      <dgm:t>
        <a:bodyPr/>
        <a:lstStyle/>
        <a:p>
          <a:endParaRPr lang="en-GB" sz="1400"/>
        </a:p>
      </dgm:t>
    </dgm:pt>
    <dgm:pt modelId="{CEDE6DD5-44A9-4B51-807D-37354E0DE907}">
      <dgm:prSet phldrT="[Text]" custT="1"/>
      <dgm:spPr>
        <a:solidFill>
          <a:srgbClr val="F49444"/>
        </a:solidFill>
        <a:ln>
          <a:solidFill>
            <a:srgbClr val="F49444"/>
          </a:solidFill>
        </a:ln>
      </dgm:spPr>
      <dgm:t>
        <a:bodyPr/>
        <a:lstStyle/>
        <a:p>
          <a:r>
            <a:rPr lang="en-GB" sz="1400">
              <a:latin typeface="Sofia Pro Light" panose="020B0604020202020204" charset="0"/>
            </a:rPr>
            <a:t>Volunteers</a:t>
          </a:r>
        </a:p>
      </dgm:t>
    </dgm:pt>
    <dgm:pt modelId="{1B44E35E-B219-4151-BA3E-7EB7DEC8C0A1}" type="parTrans" cxnId="{BB0C5E14-2002-4C05-ACD7-875E67B114CC}">
      <dgm:prSet/>
      <dgm:spPr/>
      <dgm:t>
        <a:bodyPr/>
        <a:lstStyle/>
        <a:p>
          <a:endParaRPr lang="en-GB" sz="1400">
            <a:latin typeface="Sofia Pro Light" panose="020B0604020202020204" charset="0"/>
          </a:endParaRPr>
        </a:p>
      </dgm:t>
    </dgm:pt>
    <dgm:pt modelId="{69991734-BD3D-4E61-949A-0921FA0CC221}" type="sibTrans" cxnId="{BB0C5E14-2002-4C05-ACD7-875E67B114CC}">
      <dgm:prSet/>
      <dgm:spPr/>
      <dgm:t>
        <a:bodyPr/>
        <a:lstStyle/>
        <a:p>
          <a:endParaRPr lang="en-GB" sz="1400"/>
        </a:p>
      </dgm:t>
    </dgm:pt>
    <dgm:pt modelId="{0087471E-09A9-4DD1-926B-F715BE773313}" type="pres">
      <dgm:prSet presAssocID="{C5278206-AB00-4492-B416-289A88FBBF3E}" presName="hierChild1" presStyleCnt="0">
        <dgm:presLayoutVars>
          <dgm:orgChart val="1"/>
          <dgm:chPref val="1"/>
          <dgm:dir/>
          <dgm:animOne val="branch"/>
          <dgm:animLvl val="lvl"/>
          <dgm:resizeHandles/>
        </dgm:presLayoutVars>
      </dgm:prSet>
      <dgm:spPr/>
    </dgm:pt>
    <dgm:pt modelId="{5F80EEC8-2296-4086-9AAC-2CC248B65EF6}" type="pres">
      <dgm:prSet presAssocID="{5159E896-BBA7-4215-90B2-C5CB1AB44306}" presName="hierRoot1" presStyleCnt="0">
        <dgm:presLayoutVars>
          <dgm:hierBranch val="init"/>
        </dgm:presLayoutVars>
      </dgm:prSet>
      <dgm:spPr/>
    </dgm:pt>
    <dgm:pt modelId="{5DAAC30D-A8D7-4E03-A86B-1DF4DC79AC4D}" type="pres">
      <dgm:prSet presAssocID="{5159E896-BBA7-4215-90B2-C5CB1AB44306}" presName="rootComposite1" presStyleCnt="0"/>
      <dgm:spPr/>
    </dgm:pt>
    <dgm:pt modelId="{51D2D30C-44E7-4D3B-8AC4-916A638C3534}" type="pres">
      <dgm:prSet presAssocID="{5159E896-BBA7-4215-90B2-C5CB1AB44306}" presName="rootText1" presStyleLbl="node0" presStyleIdx="0" presStyleCnt="1">
        <dgm:presLayoutVars>
          <dgm:chPref val="3"/>
        </dgm:presLayoutVars>
      </dgm:prSet>
      <dgm:spPr/>
    </dgm:pt>
    <dgm:pt modelId="{0AD59594-BA31-4633-8B60-63788EF01F22}" type="pres">
      <dgm:prSet presAssocID="{5159E896-BBA7-4215-90B2-C5CB1AB44306}" presName="rootConnector1" presStyleLbl="node1" presStyleIdx="0" presStyleCnt="0"/>
      <dgm:spPr/>
    </dgm:pt>
    <dgm:pt modelId="{569E6E1F-D8DE-4007-AB9C-F84E48FB213C}" type="pres">
      <dgm:prSet presAssocID="{5159E896-BBA7-4215-90B2-C5CB1AB44306}" presName="hierChild2" presStyleCnt="0"/>
      <dgm:spPr/>
    </dgm:pt>
    <dgm:pt modelId="{407AC32C-F0CA-469B-BB47-38792A3E3847}" type="pres">
      <dgm:prSet presAssocID="{6E9E93FF-93D4-4936-9ACE-A84DA24C2A1C}" presName="Name37" presStyleLbl="parChTrans1D2" presStyleIdx="0" presStyleCnt="3"/>
      <dgm:spPr/>
    </dgm:pt>
    <dgm:pt modelId="{1069A90A-634E-4A8D-9971-3D0AC3F30433}" type="pres">
      <dgm:prSet presAssocID="{D7C65B4F-AD58-4212-A1CE-1923B18FE0EB}" presName="hierRoot2" presStyleCnt="0">
        <dgm:presLayoutVars>
          <dgm:hierBranch val="init"/>
        </dgm:presLayoutVars>
      </dgm:prSet>
      <dgm:spPr/>
    </dgm:pt>
    <dgm:pt modelId="{B32B8DB1-228B-4299-8077-ED7C82AA420D}" type="pres">
      <dgm:prSet presAssocID="{D7C65B4F-AD58-4212-A1CE-1923B18FE0EB}" presName="rootComposite" presStyleCnt="0"/>
      <dgm:spPr/>
    </dgm:pt>
    <dgm:pt modelId="{C1AE60AF-7E32-444B-9BBF-A8EF5CEBF7A2}" type="pres">
      <dgm:prSet presAssocID="{D7C65B4F-AD58-4212-A1CE-1923B18FE0EB}" presName="rootText" presStyleLbl="node2" presStyleIdx="0" presStyleCnt="3">
        <dgm:presLayoutVars>
          <dgm:chPref val="3"/>
        </dgm:presLayoutVars>
      </dgm:prSet>
      <dgm:spPr/>
    </dgm:pt>
    <dgm:pt modelId="{83F0F822-1869-48AA-92DA-D4C6BF76A794}" type="pres">
      <dgm:prSet presAssocID="{D7C65B4F-AD58-4212-A1CE-1923B18FE0EB}" presName="rootConnector" presStyleLbl="node2" presStyleIdx="0" presStyleCnt="3"/>
      <dgm:spPr/>
    </dgm:pt>
    <dgm:pt modelId="{88CABFB6-B424-407E-8CA8-48017DE948B1}" type="pres">
      <dgm:prSet presAssocID="{D7C65B4F-AD58-4212-A1CE-1923B18FE0EB}" presName="hierChild4" presStyleCnt="0"/>
      <dgm:spPr/>
    </dgm:pt>
    <dgm:pt modelId="{D6960A4F-6937-44BD-8E99-889818C3E9F4}" type="pres">
      <dgm:prSet presAssocID="{D7C65B4F-AD58-4212-A1CE-1923B18FE0EB}" presName="hierChild5" presStyleCnt="0"/>
      <dgm:spPr/>
    </dgm:pt>
    <dgm:pt modelId="{67C6AFC8-E9F9-42D7-B184-7D525C645BC0}" type="pres">
      <dgm:prSet presAssocID="{F60F5502-AA2C-4CEB-8C82-60B4BDCB72E9}" presName="Name37" presStyleLbl="parChTrans1D2" presStyleIdx="1" presStyleCnt="3"/>
      <dgm:spPr/>
    </dgm:pt>
    <dgm:pt modelId="{31AE08D2-416D-4766-9D95-46062B5C65A5}" type="pres">
      <dgm:prSet presAssocID="{AE2E9659-0E4F-43D3-A5C4-5222E1F4F1EF}" presName="hierRoot2" presStyleCnt="0">
        <dgm:presLayoutVars>
          <dgm:hierBranch val="init"/>
        </dgm:presLayoutVars>
      </dgm:prSet>
      <dgm:spPr/>
    </dgm:pt>
    <dgm:pt modelId="{A5B3BF40-2D2E-4B5D-847B-CBE8DB58AEC2}" type="pres">
      <dgm:prSet presAssocID="{AE2E9659-0E4F-43D3-A5C4-5222E1F4F1EF}" presName="rootComposite" presStyleCnt="0"/>
      <dgm:spPr/>
    </dgm:pt>
    <dgm:pt modelId="{7235B590-C0F9-44C0-9AE6-F63B3CD433E7}" type="pres">
      <dgm:prSet presAssocID="{AE2E9659-0E4F-43D3-A5C4-5222E1F4F1EF}" presName="rootText" presStyleLbl="node2" presStyleIdx="1" presStyleCnt="3">
        <dgm:presLayoutVars>
          <dgm:chPref val="3"/>
        </dgm:presLayoutVars>
      </dgm:prSet>
      <dgm:spPr/>
    </dgm:pt>
    <dgm:pt modelId="{430CD4A8-FA99-45A4-A565-8FE3B8B60D65}" type="pres">
      <dgm:prSet presAssocID="{AE2E9659-0E4F-43D3-A5C4-5222E1F4F1EF}" presName="rootConnector" presStyleLbl="node2" presStyleIdx="1" presStyleCnt="3"/>
      <dgm:spPr/>
    </dgm:pt>
    <dgm:pt modelId="{CC8A07AB-079F-4C48-9D81-E151224FC001}" type="pres">
      <dgm:prSet presAssocID="{AE2E9659-0E4F-43D3-A5C4-5222E1F4F1EF}" presName="hierChild4" presStyleCnt="0"/>
      <dgm:spPr/>
    </dgm:pt>
    <dgm:pt modelId="{6FB14329-40C7-4545-920A-888A226A8990}" type="pres">
      <dgm:prSet presAssocID="{AE2E9659-0E4F-43D3-A5C4-5222E1F4F1EF}" presName="hierChild5" presStyleCnt="0"/>
      <dgm:spPr/>
    </dgm:pt>
    <dgm:pt modelId="{990EDD3A-9C41-4F82-BA96-6DFD4A885951}" type="pres">
      <dgm:prSet presAssocID="{1B44E35E-B219-4151-BA3E-7EB7DEC8C0A1}" presName="Name37" presStyleLbl="parChTrans1D2" presStyleIdx="2" presStyleCnt="3"/>
      <dgm:spPr/>
    </dgm:pt>
    <dgm:pt modelId="{12B6975C-AA5B-4E73-AAFB-ED1CB0909C78}" type="pres">
      <dgm:prSet presAssocID="{CEDE6DD5-44A9-4B51-807D-37354E0DE907}" presName="hierRoot2" presStyleCnt="0">
        <dgm:presLayoutVars>
          <dgm:hierBranch val="init"/>
        </dgm:presLayoutVars>
      </dgm:prSet>
      <dgm:spPr/>
    </dgm:pt>
    <dgm:pt modelId="{FA70ACE8-DD70-4224-8708-D018092BDCC1}" type="pres">
      <dgm:prSet presAssocID="{CEDE6DD5-44A9-4B51-807D-37354E0DE907}" presName="rootComposite" presStyleCnt="0"/>
      <dgm:spPr/>
    </dgm:pt>
    <dgm:pt modelId="{F09597B6-A3AC-456A-BFB2-6CB9F5660B82}" type="pres">
      <dgm:prSet presAssocID="{CEDE6DD5-44A9-4B51-807D-37354E0DE907}" presName="rootText" presStyleLbl="node2" presStyleIdx="2" presStyleCnt="3">
        <dgm:presLayoutVars>
          <dgm:chPref val="3"/>
        </dgm:presLayoutVars>
      </dgm:prSet>
      <dgm:spPr/>
    </dgm:pt>
    <dgm:pt modelId="{DD95CBE9-A290-4BA4-8C52-26E6217DBC0B}" type="pres">
      <dgm:prSet presAssocID="{CEDE6DD5-44A9-4B51-807D-37354E0DE907}" presName="rootConnector" presStyleLbl="node2" presStyleIdx="2" presStyleCnt="3"/>
      <dgm:spPr/>
    </dgm:pt>
    <dgm:pt modelId="{BC5A6849-AFAC-4F48-9D03-6627986EB0D6}" type="pres">
      <dgm:prSet presAssocID="{CEDE6DD5-44A9-4B51-807D-37354E0DE907}" presName="hierChild4" presStyleCnt="0"/>
      <dgm:spPr/>
    </dgm:pt>
    <dgm:pt modelId="{2C6D7A69-93EC-4976-816C-0CD1174DC650}" type="pres">
      <dgm:prSet presAssocID="{CEDE6DD5-44A9-4B51-807D-37354E0DE907}" presName="hierChild5" presStyleCnt="0"/>
      <dgm:spPr/>
    </dgm:pt>
    <dgm:pt modelId="{350E148B-1A8E-4F94-A5FB-93D49806333D}" type="pres">
      <dgm:prSet presAssocID="{5159E896-BBA7-4215-90B2-C5CB1AB44306}" presName="hierChild3" presStyleCnt="0"/>
      <dgm:spPr/>
    </dgm:pt>
  </dgm:ptLst>
  <dgm:cxnLst>
    <dgm:cxn modelId="{BB0C5E14-2002-4C05-ACD7-875E67B114CC}" srcId="{5159E896-BBA7-4215-90B2-C5CB1AB44306}" destId="{CEDE6DD5-44A9-4B51-807D-37354E0DE907}" srcOrd="2" destOrd="0" parTransId="{1B44E35E-B219-4151-BA3E-7EB7DEC8C0A1}" sibTransId="{69991734-BD3D-4E61-949A-0921FA0CC221}"/>
    <dgm:cxn modelId="{3B34D734-6466-4BCF-9A15-309515F369C9}" type="presOf" srcId="{1B44E35E-B219-4151-BA3E-7EB7DEC8C0A1}" destId="{990EDD3A-9C41-4F82-BA96-6DFD4A885951}" srcOrd="0" destOrd="0" presId="urn:microsoft.com/office/officeart/2005/8/layout/orgChart1"/>
    <dgm:cxn modelId="{75683F61-1AE3-443E-A668-59C8AC37CE63}" type="presOf" srcId="{5159E896-BBA7-4215-90B2-C5CB1AB44306}" destId="{0AD59594-BA31-4633-8B60-63788EF01F22}" srcOrd="1" destOrd="0" presId="urn:microsoft.com/office/officeart/2005/8/layout/orgChart1"/>
    <dgm:cxn modelId="{403F0F47-EDBD-4A16-8FEA-E7F2A20E9010}" type="presOf" srcId="{CEDE6DD5-44A9-4B51-807D-37354E0DE907}" destId="{F09597B6-A3AC-456A-BFB2-6CB9F5660B82}" srcOrd="0" destOrd="0" presId="urn:microsoft.com/office/officeart/2005/8/layout/orgChart1"/>
    <dgm:cxn modelId="{DA6D904A-FA68-41FB-8B8D-0C610FD44832}" type="presOf" srcId="{AE2E9659-0E4F-43D3-A5C4-5222E1F4F1EF}" destId="{7235B590-C0F9-44C0-9AE6-F63B3CD433E7}" srcOrd="0" destOrd="0" presId="urn:microsoft.com/office/officeart/2005/8/layout/orgChart1"/>
    <dgm:cxn modelId="{ACE6C06F-7806-40DA-9E5E-D141B350AA48}" type="presOf" srcId="{5159E896-BBA7-4215-90B2-C5CB1AB44306}" destId="{51D2D30C-44E7-4D3B-8AC4-916A638C3534}" srcOrd="0" destOrd="0" presId="urn:microsoft.com/office/officeart/2005/8/layout/orgChart1"/>
    <dgm:cxn modelId="{9E180C53-8B86-4CEE-9A71-5CBCA73D3031}" type="presOf" srcId="{CEDE6DD5-44A9-4B51-807D-37354E0DE907}" destId="{DD95CBE9-A290-4BA4-8C52-26E6217DBC0B}" srcOrd="1" destOrd="0" presId="urn:microsoft.com/office/officeart/2005/8/layout/orgChart1"/>
    <dgm:cxn modelId="{8CCFA573-54B2-4310-A12E-4D462D33EF09}" srcId="{5159E896-BBA7-4215-90B2-C5CB1AB44306}" destId="{AE2E9659-0E4F-43D3-A5C4-5222E1F4F1EF}" srcOrd="1" destOrd="0" parTransId="{F60F5502-AA2C-4CEB-8C82-60B4BDCB72E9}" sibTransId="{FF8CE926-E900-4D99-89C5-AE753A24681D}"/>
    <dgm:cxn modelId="{A8C0A07E-A456-437E-AADB-6F61820986C4}" type="presOf" srcId="{6E9E93FF-93D4-4936-9ACE-A84DA24C2A1C}" destId="{407AC32C-F0CA-469B-BB47-38792A3E3847}" srcOrd="0" destOrd="0" presId="urn:microsoft.com/office/officeart/2005/8/layout/orgChart1"/>
    <dgm:cxn modelId="{7F3C9186-DC7A-4C50-960C-55E0866CF4D9}" type="presOf" srcId="{D7C65B4F-AD58-4212-A1CE-1923B18FE0EB}" destId="{C1AE60AF-7E32-444B-9BBF-A8EF5CEBF7A2}" srcOrd="0" destOrd="0" presId="urn:microsoft.com/office/officeart/2005/8/layout/orgChart1"/>
    <dgm:cxn modelId="{D6E1769D-D7D8-4505-A156-53BD1DC488D4}" srcId="{5159E896-BBA7-4215-90B2-C5CB1AB44306}" destId="{D7C65B4F-AD58-4212-A1CE-1923B18FE0EB}" srcOrd="0" destOrd="0" parTransId="{6E9E93FF-93D4-4936-9ACE-A84DA24C2A1C}" sibTransId="{401B2B3A-41EE-4784-B196-FD8F2F99E016}"/>
    <dgm:cxn modelId="{7D019CA3-3353-4227-9703-2A8F4294C164}" type="presOf" srcId="{C5278206-AB00-4492-B416-289A88FBBF3E}" destId="{0087471E-09A9-4DD1-926B-F715BE773313}" srcOrd="0" destOrd="0" presId="urn:microsoft.com/office/officeart/2005/8/layout/orgChart1"/>
    <dgm:cxn modelId="{01438BC1-A833-4436-8310-DB60847459BD}" type="presOf" srcId="{D7C65B4F-AD58-4212-A1CE-1923B18FE0EB}" destId="{83F0F822-1869-48AA-92DA-D4C6BF76A794}" srcOrd="1" destOrd="0" presId="urn:microsoft.com/office/officeart/2005/8/layout/orgChart1"/>
    <dgm:cxn modelId="{BCF5AAC9-273C-44B6-A89B-121B87CB4BCD}" type="presOf" srcId="{F60F5502-AA2C-4CEB-8C82-60B4BDCB72E9}" destId="{67C6AFC8-E9F9-42D7-B184-7D525C645BC0}" srcOrd="0" destOrd="0" presId="urn:microsoft.com/office/officeart/2005/8/layout/orgChart1"/>
    <dgm:cxn modelId="{54F33DFD-2ECA-4045-B5AC-F93C1A13D8DF}" type="presOf" srcId="{AE2E9659-0E4F-43D3-A5C4-5222E1F4F1EF}" destId="{430CD4A8-FA99-45A4-A565-8FE3B8B60D65}" srcOrd="1" destOrd="0" presId="urn:microsoft.com/office/officeart/2005/8/layout/orgChart1"/>
    <dgm:cxn modelId="{32C5CBFD-7DE8-44CA-A164-E7CF61A16EC1}" srcId="{C5278206-AB00-4492-B416-289A88FBBF3E}" destId="{5159E896-BBA7-4215-90B2-C5CB1AB44306}" srcOrd="0" destOrd="0" parTransId="{A85D868B-EE90-4CF7-B49C-2197744F7D68}" sibTransId="{9E0C15BA-E6CF-4E65-BBC0-94A99FFFD938}"/>
    <dgm:cxn modelId="{DFF33A76-0F2F-4E10-9A74-2F8BD5998E01}" type="presParOf" srcId="{0087471E-09A9-4DD1-926B-F715BE773313}" destId="{5F80EEC8-2296-4086-9AAC-2CC248B65EF6}" srcOrd="0" destOrd="0" presId="urn:microsoft.com/office/officeart/2005/8/layout/orgChart1"/>
    <dgm:cxn modelId="{37E4A9D6-324A-4357-8CA5-9E2D242C5C34}" type="presParOf" srcId="{5F80EEC8-2296-4086-9AAC-2CC248B65EF6}" destId="{5DAAC30D-A8D7-4E03-A86B-1DF4DC79AC4D}" srcOrd="0" destOrd="0" presId="urn:microsoft.com/office/officeart/2005/8/layout/orgChart1"/>
    <dgm:cxn modelId="{8C56536D-7574-4A38-9F91-7FF4726482CF}" type="presParOf" srcId="{5DAAC30D-A8D7-4E03-A86B-1DF4DC79AC4D}" destId="{51D2D30C-44E7-4D3B-8AC4-916A638C3534}" srcOrd="0" destOrd="0" presId="urn:microsoft.com/office/officeart/2005/8/layout/orgChart1"/>
    <dgm:cxn modelId="{5284CDCE-8529-4F2A-BF01-71FF12929A52}" type="presParOf" srcId="{5DAAC30D-A8D7-4E03-A86B-1DF4DC79AC4D}" destId="{0AD59594-BA31-4633-8B60-63788EF01F22}" srcOrd="1" destOrd="0" presId="urn:microsoft.com/office/officeart/2005/8/layout/orgChart1"/>
    <dgm:cxn modelId="{460CDD2E-7EBB-455C-9668-A44D16179675}" type="presParOf" srcId="{5F80EEC8-2296-4086-9AAC-2CC248B65EF6}" destId="{569E6E1F-D8DE-4007-AB9C-F84E48FB213C}" srcOrd="1" destOrd="0" presId="urn:microsoft.com/office/officeart/2005/8/layout/orgChart1"/>
    <dgm:cxn modelId="{328FD47B-0E15-427E-87C5-2E8B997072B2}" type="presParOf" srcId="{569E6E1F-D8DE-4007-AB9C-F84E48FB213C}" destId="{407AC32C-F0CA-469B-BB47-38792A3E3847}" srcOrd="0" destOrd="0" presId="urn:microsoft.com/office/officeart/2005/8/layout/orgChart1"/>
    <dgm:cxn modelId="{F96FB1B4-7D1A-4E4D-B88A-2AF89CB1B98D}" type="presParOf" srcId="{569E6E1F-D8DE-4007-AB9C-F84E48FB213C}" destId="{1069A90A-634E-4A8D-9971-3D0AC3F30433}" srcOrd="1" destOrd="0" presId="urn:microsoft.com/office/officeart/2005/8/layout/orgChart1"/>
    <dgm:cxn modelId="{2FAC5CEF-DB9A-41AB-97B5-47D26FD9785D}" type="presParOf" srcId="{1069A90A-634E-4A8D-9971-3D0AC3F30433}" destId="{B32B8DB1-228B-4299-8077-ED7C82AA420D}" srcOrd="0" destOrd="0" presId="urn:microsoft.com/office/officeart/2005/8/layout/orgChart1"/>
    <dgm:cxn modelId="{EF6D893D-A579-4B11-A811-BCE41E72160D}" type="presParOf" srcId="{B32B8DB1-228B-4299-8077-ED7C82AA420D}" destId="{C1AE60AF-7E32-444B-9BBF-A8EF5CEBF7A2}" srcOrd="0" destOrd="0" presId="urn:microsoft.com/office/officeart/2005/8/layout/orgChart1"/>
    <dgm:cxn modelId="{A0F7B844-E8D1-4B5A-A35B-8A3FA3FB4EB1}" type="presParOf" srcId="{B32B8DB1-228B-4299-8077-ED7C82AA420D}" destId="{83F0F822-1869-48AA-92DA-D4C6BF76A794}" srcOrd="1" destOrd="0" presId="urn:microsoft.com/office/officeart/2005/8/layout/orgChart1"/>
    <dgm:cxn modelId="{C7640458-FDF1-4FB7-A9B4-702C61EEC9ED}" type="presParOf" srcId="{1069A90A-634E-4A8D-9971-3D0AC3F30433}" destId="{88CABFB6-B424-407E-8CA8-48017DE948B1}" srcOrd="1" destOrd="0" presId="urn:microsoft.com/office/officeart/2005/8/layout/orgChart1"/>
    <dgm:cxn modelId="{E9DC52BD-3DD4-47E9-911A-E0B67E762255}" type="presParOf" srcId="{1069A90A-634E-4A8D-9971-3D0AC3F30433}" destId="{D6960A4F-6937-44BD-8E99-889818C3E9F4}" srcOrd="2" destOrd="0" presId="urn:microsoft.com/office/officeart/2005/8/layout/orgChart1"/>
    <dgm:cxn modelId="{A7AE5E1B-0BFE-43DD-B873-598A8CD509B3}" type="presParOf" srcId="{569E6E1F-D8DE-4007-AB9C-F84E48FB213C}" destId="{67C6AFC8-E9F9-42D7-B184-7D525C645BC0}" srcOrd="2" destOrd="0" presId="urn:microsoft.com/office/officeart/2005/8/layout/orgChart1"/>
    <dgm:cxn modelId="{B84D9D99-BDCB-4906-93C8-EA0FBC526C46}" type="presParOf" srcId="{569E6E1F-D8DE-4007-AB9C-F84E48FB213C}" destId="{31AE08D2-416D-4766-9D95-46062B5C65A5}" srcOrd="3" destOrd="0" presId="urn:microsoft.com/office/officeart/2005/8/layout/orgChart1"/>
    <dgm:cxn modelId="{43F7A84B-4578-40D3-B6A8-447081E3F66C}" type="presParOf" srcId="{31AE08D2-416D-4766-9D95-46062B5C65A5}" destId="{A5B3BF40-2D2E-4B5D-847B-CBE8DB58AEC2}" srcOrd="0" destOrd="0" presId="urn:microsoft.com/office/officeart/2005/8/layout/orgChart1"/>
    <dgm:cxn modelId="{5AC77EA3-CE71-4068-878F-FD9429997F70}" type="presParOf" srcId="{A5B3BF40-2D2E-4B5D-847B-CBE8DB58AEC2}" destId="{7235B590-C0F9-44C0-9AE6-F63B3CD433E7}" srcOrd="0" destOrd="0" presId="urn:microsoft.com/office/officeart/2005/8/layout/orgChart1"/>
    <dgm:cxn modelId="{847AF19E-B089-4958-88AD-153F6BC2E0B1}" type="presParOf" srcId="{A5B3BF40-2D2E-4B5D-847B-CBE8DB58AEC2}" destId="{430CD4A8-FA99-45A4-A565-8FE3B8B60D65}" srcOrd="1" destOrd="0" presId="urn:microsoft.com/office/officeart/2005/8/layout/orgChart1"/>
    <dgm:cxn modelId="{2F27AB2C-BAF3-4D8A-B1E7-DADFA4747BCA}" type="presParOf" srcId="{31AE08D2-416D-4766-9D95-46062B5C65A5}" destId="{CC8A07AB-079F-4C48-9D81-E151224FC001}" srcOrd="1" destOrd="0" presId="urn:microsoft.com/office/officeart/2005/8/layout/orgChart1"/>
    <dgm:cxn modelId="{0414EC87-634A-4CC5-BC65-ECA4414106B9}" type="presParOf" srcId="{31AE08D2-416D-4766-9D95-46062B5C65A5}" destId="{6FB14329-40C7-4545-920A-888A226A8990}" srcOrd="2" destOrd="0" presId="urn:microsoft.com/office/officeart/2005/8/layout/orgChart1"/>
    <dgm:cxn modelId="{E4AA2A34-2DE6-4A15-95C6-1929764714C1}" type="presParOf" srcId="{569E6E1F-D8DE-4007-AB9C-F84E48FB213C}" destId="{990EDD3A-9C41-4F82-BA96-6DFD4A885951}" srcOrd="4" destOrd="0" presId="urn:microsoft.com/office/officeart/2005/8/layout/orgChart1"/>
    <dgm:cxn modelId="{7A5BD625-507E-4C6F-AA95-29AABBEB4550}" type="presParOf" srcId="{569E6E1F-D8DE-4007-AB9C-F84E48FB213C}" destId="{12B6975C-AA5B-4E73-AAFB-ED1CB0909C78}" srcOrd="5" destOrd="0" presId="urn:microsoft.com/office/officeart/2005/8/layout/orgChart1"/>
    <dgm:cxn modelId="{82B11F43-5FF5-4932-96D8-8BBB5C2A4C90}" type="presParOf" srcId="{12B6975C-AA5B-4E73-AAFB-ED1CB0909C78}" destId="{FA70ACE8-DD70-4224-8708-D018092BDCC1}" srcOrd="0" destOrd="0" presId="urn:microsoft.com/office/officeart/2005/8/layout/orgChart1"/>
    <dgm:cxn modelId="{CEA464DC-F4FC-4BA7-A0E5-96BEC61D870F}" type="presParOf" srcId="{FA70ACE8-DD70-4224-8708-D018092BDCC1}" destId="{F09597B6-A3AC-456A-BFB2-6CB9F5660B82}" srcOrd="0" destOrd="0" presId="urn:microsoft.com/office/officeart/2005/8/layout/orgChart1"/>
    <dgm:cxn modelId="{C0F68FD2-E201-4629-9B59-599D80F1C686}" type="presParOf" srcId="{FA70ACE8-DD70-4224-8708-D018092BDCC1}" destId="{DD95CBE9-A290-4BA4-8C52-26E6217DBC0B}" srcOrd="1" destOrd="0" presId="urn:microsoft.com/office/officeart/2005/8/layout/orgChart1"/>
    <dgm:cxn modelId="{A154D1A7-C595-4B96-BAE7-ECB74597CC73}" type="presParOf" srcId="{12B6975C-AA5B-4E73-AAFB-ED1CB0909C78}" destId="{BC5A6849-AFAC-4F48-9D03-6627986EB0D6}" srcOrd="1" destOrd="0" presId="urn:microsoft.com/office/officeart/2005/8/layout/orgChart1"/>
    <dgm:cxn modelId="{AA399EFF-451D-4478-A211-156ED6E36E4F}" type="presParOf" srcId="{12B6975C-AA5B-4E73-AAFB-ED1CB0909C78}" destId="{2C6D7A69-93EC-4976-816C-0CD1174DC650}" srcOrd="2" destOrd="0" presId="urn:microsoft.com/office/officeart/2005/8/layout/orgChart1"/>
    <dgm:cxn modelId="{69D8ED00-4E62-4B08-B965-7A32CF2065A5}" type="presParOf" srcId="{5F80EEC8-2296-4086-9AAC-2CC248B65EF6}" destId="{350E148B-1A8E-4F94-A5FB-93D49806333D}"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C2EB3E-E47F-4515-9009-3E36929062F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EA07CA1-BDCE-4A20-A991-9FF67FF08A0C}">
      <dgm:prSet phldrT="[Text]" custT="1"/>
      <dgm:spPr>
        <a:solidFill>
          <a:srgbClr val="E13D2E"/>
        </a:solidFill>
        <a:ln>
          <a:solidFill>
            <a:srgbClr val="E13D2E"/>
          </a:solidFill>
        </a:ln>
      </dgm:spPr>
      <dgm:t>
        <a:bodyPr/>
        <a:lstStyle/>
        <a:p>
          <a:r>
            <a:rPr lang="en-GB" sz="1400">
              <a:latin typeface="Sofia Pro Regular" panose="020B0604020202020204" charset="0"/>
            </a:rPr>
            <a:t>Yes</a:t>
          </a:r>
        </a:p>
      </dgm:t>
    </dgm:pt>
    <dgm:pt modelId="{037A199E-7536-46E7-BF87-D6566C36E0BE}" type="parTrans" cxnId="{5CABEAC5-24FA-4C29-A409-78EC94B1FE0E}">
      <dgm:prSet/>
      <dgm:spPr/>
      <dgm:t>
        <a:bodyPr/>
        <a:lstStyle/>
        <a:p>
          <a:endParaRPr lang="en-GB" sz="1400">
            <a:latin typeface="Sofia Pro Regular" panose="020B0604020202020204" charset="0"/>
          </a:endParaRPr>
        </a:p>
      </dgm:t>
    </dgm:pt>
    <dgm:pt modelId="{33257BFF-D68A-4548-8A01-16BEB1FC70BB}" type="sibTrans" cxnId="{5CABEAC5-24FA-4C29-A409-78EC94B1FE0E}">
      <dgm:prSet/>
      <dgm:spPr/>
      <dgm:t>
        <a:bodyPr/>
        <a:lstStyle/>
        <a:p>
          <a:endParaRPr lang="en-GB" sz="1400">
            <a:latin typeface="Sofia Pro Regular" panose="020B0604020202020204" charset="0"/>
          </a:endParaRPr>
        </a:p>
      </dgm:t>
    </dgm:pt>
    <dgm:pt modelId="{D77F5627-2F4B-4026-933E-FDB074B97C2B}">
      <dgm:prSet phldrT="[Text]" custT="1"/>
      <dgm:spPr>
        <a:solidFill>
          <a:srgbClr val="8B1F66"/>
        </a:solidFill>
        <a:ln>
          <a:solidFill>
            <a:srgbClr val="8B1F66"/>
          </a:solidFill>
        </a:ln>
      </dgm:spPr>
      <dgm:t>
        <a:bodyPr/>
        <a:lstStyle/>
        <a:p>
          <a:r>
            <a:rPr lang="en-GB" sz="1400">
              <a:latin typeface="Sofia Pro Regular" panose="020B0604020202020204" charset="0"/>
            </a:rPr>
            <a:t>No</a:t>
          </a:r>
        </a:p>
      </dgm:t>
    </dgm:pt>
    <dgm:pt modelId="{7DC5D143-95E0-4787-88FB-9E74D29B75D5}" type="parTrans" cxnId="{9CAA2317-52B0-4CBD-8C2E-31A955785520}">
      <dgm:prSet/>
      <dgm:spPr/>
      <dgm:t>
        <a:bodyPr/>
        <a:lstStyle/>
        <a:p>
          <a:endParaRPr lang="en-GB" sz="1400">
            <a:latin typeface="Sofia Pro Regular" panose="020B0604020202020204" charset="0"/>
          </a:endParaRPr>
        </a:p>
      </dgm:t>
    </dgm:pt>
    <dgm:pt modelId="{92FF6986-A8FD-4E7F-9D0F-AB048D04EEFD}" type="sibTrans" cxnId="{9CAA2317-52B0-4CBD-8C2E-31A955785520}">
      <dgm:prSet/>
      <dgm:spPr/>
      <dgm:t>
        <a:bodyPr/>
        <a:lstStyle/>
        <a:p>
          <a:endParaRPr lang="en-GB" sz="1400">
            <a:latin typeface="Sofia Pro Regular" panose="020B0604020202020204" charset="0"/>
          </a:endParaRPr>
        </a:p>
      </dgm:t>
    </dgm:pt>
    <dgm:pt modelId="{7DA8CB2E-826B-46DB-B595-7839787435C9}">
      <dgm:prSet phldrT="[Text]" custT="1"/>
      <dgm:spPr>
        <a:solidFill>
          <a:srgbClr val="313571"/>
        </a:solidFill>
        <a:ln>
          <a:solidFill>
            <a:srgbClr val="313571"/>
          </a:solidFill>
        </a:ln>
      </dgm:spPr>
      <dgm:t>
        <a:bodyPr/>
        <a:lstStyle/>
        <a:p>
          <a:r>
            <a:rPr lang="en-GB" sz="1400">
              <a:latin typeface="Sofia Pro Regular" panose="020B0604020202020204" charset="0"/>
            </a:rPr>
            <a:t>Don’t Know </a:t>
          </a:r>
        </a:p>
      </dgm:t>
    </dgm:pt>
    <dgm:pt modelId="{C3F08AB5-BA53-4A08-AFC5-8ABAA9AFB375}" type="parTrans" cxnId="{2A86B7AE-B318-4FBB-9762-D4F5A5016A05}">
      <dgm:prSet/>
      <dgm:spPr/>
      <dgm:t>
        <a:bodyPr/>
        <a:lstStyle/>
        <a:p>
          <a:endParaRPr lang="en-GB" sz="1400">
            <a:latin typeface="Sofia Pro Regular" panose="020B0604020202020204" charset="0"/>
          </a:endParaRPr>
        </a:p>
      </dgm:t>
    </dgm:pt>
    <dgm:pt modelId="{86A8F063-8BB3-441D-BB7B-193820EE689A}" type="sibTrans" cxnId="{2A86B7AE-B318-4FBB-9762-D4F5A5016A05}">
      <dgm:prSet/>
      <dgm:spPr/>
      <dgm:t>
        <a:bodyPr/>
        <a:lstStyle/>
        <a:p>
          <a:endParaRPr lang="en-GB" sz="1400">
            <a:latin typeface="Sofia Pro Regular" panose="020B0604020202020204" charset="0"/>
          </a:endParaRPr>
        </a:p>
      </dgm:t>
    </dgm:pt>
    <dgm:pt modelId="{CDE8F74F-E6D0-4344-B14E-A6A9BC139297}" type="pres">
      <dgm:prSet presAssocID="{1DC2EB3E-E47F-4515-9009-3E36929062F5}" presName="diagram" presStyleCnt="0">
        <dgm:presLayoutVars>
          <dgm:dir/>
          <dgm:resizeHandles val="exact"/>
        </dgm:presLayoutVars>
      </dgm:prSet>
      <dgm:spPr/>
    </dgm:pt>
    <dgm:pt modelId="{7E23EB2B-F32D-44A6-8AA4-B264E2099457}" type="pres">
      <dgm:prSet presAssocID="{6EA07CA1-BDCE-4A20-A991-9FF67FF08A0C}" presName="node" presStyleLbl="node1" presStyleIdx="0" presStyleCnt="3">
        <dgm:presLayoutVars>
          <dgm:bulletEnabled val="1"/>
        </dgm:presLayoutVars>
      </dgm:prSet>
      <dgm:spPr/>
    </dgm:pt>
    <dgm:pt modelId="{785B67D9-0A0F-4239-94AB-DDF96EA8FB70}" type="pres">
      <dgm:prSet presAssocID="{33257BFF-D68A-4548-8A01-16BEB1FC70BB}" presName="sibTrans" presStyleCnt="0"/>
      <dgm:spPr/>
    </dgm:pt>
    <dgm:pt modelId="{9E4F2617-CC1C-4038-966F-252EF707DF55}" type="pres">
      <dgm:prSet presAssocID="{D77F5627-2F4B-4026-933E-FDB074B97C2B}" presName="node" presStyleLbl="node1" presStyleIdx="1" presStyleCnt="3">
        <dgm:presLayoutVars>
          <dgm:bulletEnabled val="1"/>
        </dgm:presLayoutVars>
      </dgm:prSet>
      <dgm:spPr/>
    </dgm:pt>
    <dgm:pt modelId="{5B44BEB3-2D77-4AF6-8AD0-3A199E3C0804}" type="pres">
      <dgm:prSet presAssocID="{92FF6986-A8FD-4E7F-9D0F-AB048D04EEFD}" presName="sibTrans" presStyleCnt="0"/>
      <dgm:spPr/>
    </dgm:pt>
    <dgm:pt modelId="{08860B0E-9873-4D47-A249-3EC692ADE7D4}" type="pres">
      <dgm:prSet presAssocID="{7DA8CB2E-826B-46DB-B595-7839787435C9}" presName="node" presStyleLbl="node1" presStyleIdx="2" presStyleCnt="3" custLinFactNeighborX="-473" custLinFactNeighborY="-4466">
        <dgm:presLayoutVars>
          <dgm:bulletEnabled val="1"/>
        </dgm:presLayoutVars>
      </dgm:prSet>
      <dgm:spPr/>
    </dgm:pt>
  </dgm:ptLst>
  <dgm:cxnLst>
    <dgm:cxn modelId="{B436DC05-96DF-4A4E-8075-60F5626B2788}" type="presOf" srcId="{7DA8CB2E-826B-46DB-B595-7839787435C9}" destId="{08860B0E-9873-4D47-A249-3EC692ADE7D4}" srcOrd="0" destOrd="0" presId="urn:microsoft.com/office/officeart/2005/8/layout/default"/>
    <dgm:cxn modelId="{9CAA2317-52B0-4CBD-8C2E-31A955785520}" srcId="{1DC2EB3E-E47F-4515-9009-3E36929062F5}" destId="{D77F5627-2F4B-4026-933E-FDB074B97C2B}" srcOrd="1" destOrd="0" parTransId="{7DC5D143-95E0-4787-88FB-9E74D29B75D5}" sibTransId="{92FF6986-A8FD-4E7F-9D0F-AB048D04EEFD}"/>
    <dgm:cxn modelId="{295AE24C-A131-4E7C-888F-577F7B1EAE30}" type="presOf" srcId="{D77F5627-2F4B-4026-933E-FDB074B97C2B}" destId="{9E4F2617-CC1C-4038-966F-252EF707DF55}" srcOrd="0" destOrd="0" presId="urn:microsoft.com/office/officeart/2005/8/layout/default"/>
    <dgm:cxn modelId="{2A86B7AE-B318-4FBB-9762-D4F5A5016A05}" srcId="{1DC2EB3E-E47F-4515-9009-3E36929062F5}" destId="{7DA8CB2E-826B-46DB-B595-7839787435C9}" srcOrd="2" destOrd="0" parTransId="{C3F08AB5-BA53-4A08-AFC5-8ABAA9AFB375}" sibTransId="{86A8F063-8BB3-441D-BB7B-193820EE689A}"/>
    <dgm:cxn modelId="{543D1BBC-07E6-44A3-8406-8CC3C4E83BCE}" type="presOf" srcId="{6EA07CA1-BDCE-4A20-A991-9FF67FF08A0C}" destId="{7E23EB2B-F32D-44A6-8AA4-B264E2099457}" srcOrd="0" destOrd="0" presId="urn:microsoft.com/office/officeart/2005/8/layout/default"/>
    <dgm:cxn modelId="{5CABEAC5-24FA-4C29-A409-78EC94B1FE0E}" srcId="{1DC2EB3E-E47F-4515-9009-3E36929062F5}" destId="{6EA07CA1-BDCE-4A20-A991-9FF67FF08A0C}" srcOrd="0" destOrd="0" parTransId="{037A199E-7536-46E7-BF87-D6566C36E0BE}" sibTransId="{33257BFF-D68A-4548-8A01-16BEB1FC70BB}"/>
    <dgm:cxn modelId="{EEE0C5F8-3A5D-4051-8BCF-EADBCB5EABCE}" type="presOf" srcId="{1DC2EB3E-E47F-4515-9009-3E36929062F5}" destId="{CDE8F74F-E6D0-4344-B14E-A6A9BC139297}" srcOrd="0" destOrd="0" presId="urn:microsoft.com/office/officeart/2005/8/layout/default"/>
    <dgm:cxn modelId="{59B52533-7CC0-41FD-BA74-CD35CCCCC046}" type="presParOf" srcId="{CDE8F74F-E6D0-4344-B14E-A6A9BC139297}" destId="{7E23EB2B-F32D-44A6-8AA4-B264E2099457}" srcOrd="0" destOrd="0" presId="urn:microsoft.com/office/officeart/2005/8/layout/default"/>
    <dgm:cxn modelId="{DC28387D-8A7B-4468-A6A0-0C437A3A6442}" type="presParOf" srcId="{CDE8F74F-E6D0-4344-B14E-A6A9BC139297}" destId="{785B67D9-0A0F-4239-94AB-DDF96EA8FB70}" srcOrd="1" destOrd="0" presId="urn:microsoft.com/office/officeart/2005/8/layout/default"/>
    <dgm:cxn modelId="{91A3C076-9CD1-4EF4-AEF9-A8528DDA5E50}" type="presParOf" srcId="{CDE8F74F-E6D0-4344-B14E-A6A9BC139297}" destId="{9E4F2617-CC1C-4038-966F-252EF707DF55}" srcOrd="2" destOrd="0" presId="urn:microsoft.com/office/officeart/2005/8/layout/default"/>
    <dgm:cxn modelId="{750D7BEA-AFD1-47B6-B3FD-3FFBC18DBE37}" type="presParOf" srcId="{CDE8F74F-E6D0-4344-B14E-A6A9BC139297}" destId="{5B44BEB3-2D77-4AF6-8AD0-3A199E3C0804}" srcOrd="3" destOrd="0" presId="urn:microsoft.com/office/officeart/2005/8/layout/default"/>
    <dgm:cxn modelId="{40B8A378-B1C9-43B6-A913-8C5AB4CA8341}" type="presParOf" srcId="{CDE8F74F-E6D0-4344-B14E-A6A9BC139297}" destId="{08860B0E-9873-4D47-A249-3EC692ADE7D4}"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E93754-8A43-496A-87BD-00C718EC3A67}" type="doc">
      <dgm:prSet loTypeId="urn:microsoft.com/office/officeart/2005/8/layout/process4" loCatId="list" qsTypeId="urn:microsoft.com/office/officeart/2005/8/quickstyle/simple1" qsCatId="simple" csTypeId="urn:microsoft.com/office/officeart/2005/8/colors/accent1_2" csCatId="accent1" phldr="1"/>
      <dgm:spPr/>
    </dgm:pt>
    <dgm:pt modelId="{F5365509-9154-48E7-99B1-9410920EF77A}">
      <dgm:prSet/>
      <dgm:spPr>
        <a:solidFill>
          <a:srgbClr val="8B1F66"/>
        </a:solidFill>
        <a:ln>
          <a:solidFill>
            <a:srgbClr val="8B1F66"/>
          </a:solidFill>
        </a:ln>
      </dgm:spPr>
      <dgm:t>
        <a:bodyPr/>
        <a:lstStyle/>
        <a:p>
          <a:r>
            <a:rPr kumimoji="0" lang="en-GB" b="0" i="0" u="none" strike="noStrike" cap="none" spc="0" normalizeH="0" baseline="0" noProof="0">
              <a:ln>
                <a:noFill/>
              </a:ln>
              <a:solidFill>
                <a:schemeClr val="bg1"/>
              </a:solidFill>
              <a:effectLst/>
              <a:uLnTx/>
              <a:uFillTx/>
              <a:latin typeface="Sofia Pro Light" panose="020B0604020202020204" charset="0"/>
            </a:rPr>
            <a:t>Span of Control</a:t>
          </a:r>
        </a:p>
      </dgm:t>
    </dgm:pt>
    <dgm:pt modelId="{CD522C76-20AC-4828-9C2F-E23EEE6B6169}" type="parTrans" cxnId="{90617657-F917-406F-9780-3B13424836A0}">
      <dgm:prSet/>
      <dgm:spPr/>
      <dgm:t>
        <a:bodyPr/>
        <a:lstStyle/>
        <a:p>
          <a:endParaRPr lang="en-GB"/>
        </a:p>
      </dgm:t>
    </dgm:pt>
    <dgm:pt modelId="{9FBCDACE-E7EB-456D-BEC3-065A520FE1B4}" type="sibTrans" cxnId="{90617657-F917-406F-9780-3B13424836A0}">
      <dgm:prSet/>
      <dgm:spPr/>
      <dgm:t>
        <a:bodyPr/>
        <a:lstStyle/>
        <a:p>
          <a:endParaRPr lang="en-GB"/>
        </a:p>
      </dgm:t>
    </dgm:pt>
    <dgm:pt modelId="{DDAB2BBD-20B0-45E9-9604-F21C821D4A92}">
      <dgm:prSet custT="1"/>
      <dgm:spPr/>
      <dgm:t>
        <a:bodyPr/>
        <a:lstStyle/>
        <a:p>
          <a:r>
            <a:rPr kumimoji="0" lang="en-GB" sz="1400" b="0" i="0" u="none" strike="noStrike" cap="none" spc="0" normalizeH="0" baseline="0" noProof="0">
              <a:ln>
                <a:noFill/>
              </a:ln>
              <a:solidFill>
                <a:schemeClr val="tx1"/>
              </a:solidFill>
              <a:effectLst/>
              <a:uLnTx/>
              <a:uFillTx/>
              <a:latin typeface="Sofia Pro Light" panose="020B0604020202020204" charset="0"/>
            </a:rPr>
            <a:t>How many people, activities and types of work can one role supervise effectively? </a:t>
          </a:r>
        </a:p>
      </dgm:t>
    </dgm:pt>
    <dgm:pt modelId="{D4006CAC-067C-48D6-8152-5B3264286303}" type="parTrans" cxnId="{B533C05A-8718-447A-A492-6EDE7B8AD856}">
      <dgm:prSet/>
      <dgm:spPr/>
      <dgm:t>
        <a:bodyPr/>
        <a:lstStyle/>
        <a:p>
          <a:endParaRPr lang="en-GB"/>
        </a:p>
      </dgm:t>
    </dgm:pt>
    <dgm:pt modelId="{36652E0E-840D-4BBF-89D6-3DC212ACA520}" type="sibTrans" cxnId="{B533C05A-8718-447A-A492-6EDE7B8AD856}">
      <dgm:prSet/>
      <dgm:spPr/>
      <dgm:t>
        <a:bodyPr/>
        <a:lstStyle/>
        <a:p>
          <a:endParaRPr lang="en-GB"/>
        </a:p>
      </dgm:t>
    </dgm:pt>
    <dgm:pt modelId="{3C40A30A-2C31-4A4D-B743-B64BD36E538B}">
      <dgm:prSet/>
      <dgm:spPr>
        <a:solidFill>
          <a:srgbClr val="8B1F66"/>
        </a:solidFill>
        <a:ln>
          <a:solidFill>
            <a:srgbClr val="8B1F66"/>
          </a:solidFill>
        </a:ln>
      </dgm:spPr>
      <dgm:t>
        <a:bodyPr/>
        <a:lstStyle/>
        <a:p>
          <a:r>
            <a:rPr kumimoji="0" lang="en-GB" b="0" i="0" u="none" strike="noStrike" cap="none" spc="0" normalizeH="0" baseline="0" noProof="0">
              <a:ln>
                <a:noFill/>
              </a:ln>
              <a:solidFill>
                <a:schemeClr val="bg1"/>
              </a:solidFill>
              <a:effectLst/>
              <a:uLnTx/>
              <a:uFillTx/>
              <a:latin typeface="Sofia Pro Light" panose="020B0604020202020204" charset="0"/>
            </a:rPr>
            <a:t>Authority and responsibility </a:t>
          </a:r>
        </a:p>
      </dgm:t>
    </dgm:pt>
    <dgm:pt modelId="{9D87D8E6-B894-43CD-A88C-E2200DF0CB9F}" type="parTrans" cxnId="{0595030E-8C23-4C3A-AE5B-4DD292B3B25A}">
      <dgm:prSet/>
      <dgm:spPr/>
      <dgm:t>
        <a:bodyPr/>
        <a:lstStyle/>
        <a:p>
          <a:endParaRPr lang="en-GB"/>
        </a:p>
      </dgm:t>
    </dgm:pt>
    <dgm:pt modelId="{69E33871-FCF6-4DAF-BB50-F4ABFAE57EF4}" type="sibTrans" cxnId="{0595030E-8C23-4C3A-AE5B-4DD292B3B25A}">
      <dgm:prSet/>
      <dgm:spPr/>
      <dgm:t>
        <a:bodyPr/>
        <a:lstStyle/>
        <a:p>
          <a:endParaRPr lang="en-GB"/>
        </a:p>
      </dgm:t>
    </dgm:pt>
    <dgm:pt modelId="{DEA96C94-7164-4DD1-9A66-DAC9C4A55FDE}">
      <dgm:prSet/>
      <dgm:spPr/>
      <dgm:t>
        <a:bodyPr/>
        <a:lstStyle/>
        <a:p>
          <a:r>
            <a:rPr kumimoji="0" lang="en-GB" b="0" i="0" u="none" strike="noStrike" cap="none" spc="0" normalizeH="0" baseline="0" noProof="0">
              <a:ln>
                <a:noFill/>
              </a:ln>
              <a:solidFill>
                <a:schemeClr val="tx1"/>
              </a:solidFill>
              <a:effectLst/>
              <a:uLnTx/>
              <a:uFillTx/>
              <a:latin typeface="Sofia Pro Light" panose="020B0604020202020204" charset="0"/>
            </a:rPr>
            <a:t>How should power and decision making be allocated? </a:t>
          </a:r>
        </a:p>
      </dgm:t>
    </dgm:pt>
    <dgm:pt modelId="{EC042AD5-1591-419C-8754-534BD6460BF7}" type="parTrans" cxnId="{D05EECDF-196A-410D-BC0F-F571AB1475EB}">
      <dgm:prSet/>
      <dgm:spPr/>
      <dgm:t>
        <a:bodyPr/>
        <a:lstStyle/>
        <a:p>
          <a:endParaRPr lang="en-GB"/>
        </a:p>
      </dgm:t>
    </dgm:pt>
    <dgm:pt modelId="{1FBED9DD-60EB-4D62-B69A-EED62A50ABA5}" type="sibTrans" cxnId="{D05EECDF-196A-410D-BC0F-F571AB1475EB}">
      <dgm:prSet/>
      <dgm:spPr/>
      <dgm:t>
        <a:bodyPr/>
        <a:lstStyle/>
        <a:p>
          <a:endParaRPr lang="en-GB"/>
        </a:p>
      </dgm:t>
    </dgm:pt>
    <dgm:pt modelId="{054999DD-6CDD-49E4-AB98-9AE7BFD1729B}">
      <dgm:prSet/>
      <dgm:spPr/>
      <dgm:t>
        <a:bodyPr/>
        <a:lstStyle/>
        <a:p>
          <a:r>
            <a:rPr kumimoji="0" lang="en-GB" b="0" i="0" u="none" strike="noStrike" cap="none" spc="0" normalizeH="0" baseline="0" noProof="0">
              <a:ln>
                <a:noFill/>
              </a:ln>
              <a:solidFill>
                <a:schemeClr val="tx1"/>
              </a:solidFill>
              <a:effectLst/>
              <a:uLnTx/>
              <a:uFillTx/>
              <a:latin typeface="Sofia Pro Light" panose="020B0604020202020204" charset="0"/>
            </a:rPr>
            <a:t>What checks and balances need to be built in? </a:t>
          </a:r>
        </a:p>
      </dgm:t>
    </dgm:pt>
    <dgm:pt modelId="{919838D1-E998-41B1-8A7A-ED004A6F99DD}" type="parTrans" cxnId="{32810983-65F5-4BBB-B267-C88EB1F37448}">
      <dgm:prSet/>
      <dgm:spPr/>
      <dgm:t>
        <a:bodyPr/>
        <a:lstStyle/>
        <a:p>
          <a:endParaRPr lang="en-GB"/>
        </a:p>
      </dgm:t>
    </dgm:pt>
    <dgm:pt modelId="{8BAA447B-7FF7-40BC-8FD7-FF16B8B7AC9A}" type="sibTrans" cxnId="{32810983-65F5-4BBB-B267-C88EB1F37448}">
      <dgm:prSet/>
      <dgm:spPr/>
      <dgm:t>
        <a:bodyPr/>
        <a:lstStyle/>
        <a:p>
          <a:endParaRPr lang="en-GB"/>
        </a:p>
      </dgm:t>
    </dgm:pt>
    <dgm:pt modelId="{F9BBB855-05FA-4327-B03A-9652561BEE47}">
      <dgm:prSet/>
      <dgm:spPr/>
      <dgm:t>
        <a:bodyPr/>
        <a:lstStyle/>
        <a:p>
          <a:endParaRPr kumimoji="0" lang="en-GB" b="0" i="0" u="none" strike="noStrike" cap="none" spc="0" normalizeH="0" baseline="0" noProof="0">
            <a:ln>
              <a:noFill/>
            </a:ln>
            <a:solidFill>
              <a:sysClr val="windowText" lastClr="000000">
                <a:lumMod val="65000"/>
                <a:lumOff val="35000"/>
              </a:sysClr>
            </a:solidFill>
            <a:effectLst/>
            <a:uLnTx/>
            <a:uFillTx/>
            <a:latin typeface="Sofia Pro Light" panose="020B0604020202020204" charset="0"/>
          </a:endParaRPr>
        </a:p>
      </dgm:t>
    </dgm:pt>
    <dgm:pt modelId="{BAE1888A-E88C-4E40-BCE2-EE1366B6A812}" type="parTrans" cxnId="{048DBC71-8F4F-4426-B498-1C10ED2D51A7}">
      <dgm:prSet/>
      <dgm:spPr/>
      <dgm:t>
        <a:bodyPr/>
        <a:lstStyle/>
        <a:p>
          <a:endParaRPr lang="en-GB"/>
        </a:p>
      </dgm:t>
    </dgm:pt>
    <dgm:pt modelId="{D4C634FD-CEC3-42F3-95A9-1ED57CA13508}" type="sibTrans" cxnId="{048DBC71-8F4F-4426-B498-1C10ED2D51A7}">
      <dgm:prSet/>
      <dgm:spPr/>
      <dgm:t>
        <a:bodyPr/>
        <a:lstStyle/>
        <a:p>
          <a:endParaRPr lang="en-GB"/>
        </a:p>
      </dgm:t>
    </dgm:pt>
    <dgm:pt modelId="{7BE462E1-4DC1-4ECE-A179-62CC9E7655C4}">
      <dgm:prSet/>
      <dgm:spPr>
        <a:solidFill>
          <a:srgbClr val="8B1F66"/>
        </a:solidFill>
        <a:ln>
          <a:solidFill>
            <a:srgbClr val="8B1F66"/>
          </a:solidFill>
        </a:ln>
      </dgm:spPr>
      <dgm:t>
        <a:bodyPr/>
        <a:lstStyle/>
        <a:p>
          <a:r>
            <a:rPr kumimoji="0" lang="en-GB" b="0" i="0" u="none" strike="noStrike" cap="none" spc="0" normalizeH="0" baseline="0" noProof="0">
              <a:ln>
                <a:noFill/>
              </a:ln>
              <a:solidFill>
                <a:schemeClr val="bg1"/>
              </a:solidFill>
              <a:effectLst/>
              <a:uLnTx/>
              <a:uFillTx/>
              <a:latin typeface="Sofia Pro Light" panose="020B0604020202020204" charset="0"/>
            </a:rPr>
            <a:t>What is the right size leadership team for your organisation to make effective decisions?</a:t>
          </a:r>
          <a:endParaRPr lang="en-GB">
            <a:solidFill>
              <a:schemeClr val="bg1"/>
            </a:solidFill>
            <a:latin typeface="Sofia Pro Light" panose="020B0604020202020204" charset="0"/>
          </a:endParaRPr>
        </a:p>
      </dgm:t>
    </dgm:pt>
    <dgm:pt modelId="{F8E82C21-F422-46FD-9E39-3CAE30C1D2B1}" type="parTrans" cxnId="{7BC1CA89-7C32-4CE5-9D89-8C5593895931}">
      <dgm:prSet/>
      <dgm:spPr/>
      <dgm:t>
        <a:bodyPr/>
        <a:lstStyle/>
        <a:p>
          <a:endParaRPr lang="en-GB"/>
        </a:p>
      </dgm:t>
    </dgm:pt>
    <dgm:pt modelId="{E6F9CB0E-D6D1-46AC-B3D4-C78A153CCCFB}" type="sibTrans" cxnId="{7BC1CA89-7C32-4CE5-9D89-8C5593895931}">
      <dgm:prSet/>
      <dgm:spPr/>
      <dgm:t>
        <a:bodyPr/>
        <a:lstStyle/>
        <a:p>
          <a:endParaRPr lang="en-GB"/>
        </a:p>
      </dgm:t>
    </dgm:pt>
    <dgm:pt modelId="{A56F6852-7E4B-4A78-A3C4-FC2A9D1279AC}" type="pres">
      <dgm:prSet presAssocID="{3EE93754-8A43-496A-87BD-00C718EC3A67}" presName="Name0" presStyleCnt="0">
        <dgm:presLayoutVars>
          <dgm:dir/>
          <dgm:animLvl val="lvl"/>
          <dgm:resizeHandles val="exact"/>
        </dgm:presLayoutVars>
      </dgm:prSet>
      <dgm:spPr/>
    </dgm:pt>
    <dgm:pt modelId="{5DF381AF-0F1B-4520-A91B-638D3B6729E9}" type="pres">
      <dgm:prSet presAssocID="{7BE462E1-4DC1-4ECE-A179-62CC9E7655C4}" presName="boxAndChildren" presStyleCnt="0"/>
      <dgm:spPr/>
    </dgm:pt>
    <dgm:pt modelId="{72C4B4D9-0A2B-4D4E-99F6-01908B8FB642}" type="pres">
      <dgm:prSet presAssocID="{7BE462E1-4DC1-4ECE-A179-62CC9E7655C4}" presName="parentTextBox" presStyleLbl="node1" presStyleIdx="0" presStyleCnt="3"/>
      <dgm:spPr/>
    </dgm:pt>
    <dgm:pt modelId="{35BC401E-C019-4F3A-A381-FB77E5960C50}" type="pres">
      <dgm:prSet presAssocID="{69E33871-FCF6-4DAF-BB50-F4ABFAE57EF4}" presName="sp" presStyleCnt="0"/>
      <dgm:spPr/>
    </dgm:pt>
    <dgm:pt modelId="{030ED657-B283-44F9-9FA7-414E7BB7A3F3}" type="pres">
      <dgm:prSet presAssocID="{3C40A30A-2C31-4A4D-B743-B64BD36E538B}" presName="arrowAndChildren" presStyleCnt="0"/>
      <dgm:spPr/>
    </dgm:pt>
    <dgm:pt modelId="{1ECDA73E-3221-4F23-8948-FE7105B366B8}" type="pres">
      <dgm:prSet presAssocID="{3C40A30A-2C31-4A4D-B743-B64BD36E538B}" presName="parentTextArrow" presStyleLbl="node1" presStyleIdx="0" presStyleCnt="3"/>
      <dgm:spPr/>
    </dgm:pt>
    <dgm:pt modelId="{683D90E0-BFB0-40C6-B440-AAAA36B4D182}" type="pres">
      <dgm:prSet presAssocID="{3C40A30A-2C31-4A4D-B743-B64BD36E538B}" presName="arrow" presStyleLbl="node1" presStyleIdx="1" presStyleCnt="3"/>
      <dgm:spPr/>
    </dgm:pt>
    <dgm:pt modelId="{3002922C-3C7C-48E4-AD05-641EC0B45DB3}" type="pres">
      <dgm:prSet presAssocID="{3C40A30A-2C31-4A4D-B743-B64BD36E538B}" presName="descendantArrow" presStyleCnt="0"/>
      <dgm:spPr/>
    </dgm:pt>
    <dgm:pt modelId="{902EC9B3-83B6-467D-8D84-CFF64CB1E1C5}" type="pres">
      <dgm:prSet presAssocID="{DEA96C94-7164-4DD1-9A66-DAC9C4A55FDE}" presName="childTextArrow" presStyleLbl="fgAccFollowNode1" presStyleIdx="0" presStyleCnt="4">
        <dgm:presLayoutVars>
          <dgm:bulletEnabled val="1"/>
        </dgm:presLayoutVars>
      </dgm:prSet>
      <dgm:spPr/>
    </dgm:pt>
    <dgm:pt modelId="{32513868-FB60-4B86-9D25-F80A379B255E}" type="pres">
      <dgm:prSet presAssocID="{054999DD-6CDD-49E4-AB98-9AE7BFD1729B}" presName="childTextArrow" presStyleLbl="fgAccFollowNode1" presStyleIdx="1" presStyleCnt="4">
        <dgm:presLayoutVars>
          <dgm:bulletEnabled val="1"/>
        </dgm:presLayoutVars>
      </dgm:prSet>
      <dgm:spPr/>
    </dgm:pt>
    <dgm:pt modelId="{F7CC198B-26A0-4DB6-95A4-67AD4DC5A6B0}" type="pres">
      <dgm:prSet presAssocID="{F9BBB855-05FA-4327-B03A-9652561BEE47}" presName="childTextArrow" presStyleLbl="fgAccFollowNode1" presStyleIdx="2" presStyleCnt="4" custScaleX="100441">
        <dgm:presLayoutVars>
          <dgm:bulletEnabled val="1"/>
        </dgm:presLayoutVars>
      </dgm:prSet>
      <dgm:spPr/>
    </dgm:pt>
    <dgm:pt modelId="{7B2AC6A4-E229-484C-8C45-38C8896526B3}" type="pres">
      <dgm:prSet presAssocID="{9FBCDACE-E7EB-456D-BEC3-065A520FE1B4}" presName="sp" presStyleCnt="0"/>
      <dgm:spPr/>
    </dgm:pt>
    <dgm:pt modelId="{1E70CD6A-A575-4150-BE4D-B7D80370FFE2}" type="pres">
      <dgm:prSet presAssocID="{F5365509-9154-48E7-99B1-9410920EF77A}" presName="arrowAndChildren" presStyleCnt="0"/>
      <dgm:spPr/>
    </dgm:pt>
    <dgm:pt modelId="{C39BB8AD-147C-4647-B10A-0334745C418A}" type="pres">
      <dgm:prSet presAssocID="{F5365509-9154-48E7-99B1-9410920EF77A}" presName="parentTextArrow" presStyleLbl="node1" presStyleIdx="1" presStyleCnt="3"/>
      <dgm:spPr/>
    </dgm:pt>
    <dgm:pt modelId="{1159CC3F-CBBC-4DA9-A54F-39B3155CF270}" type="pres">
      <dgm:prSet presAssocID="{F5365509-9154-48E7-99B1-9410920EF77A}" presName="arrow" presStyleLbl="node1" presStyleIdx="2" presStyleCnt="3" custLinFactNeighborX="-25537" custLinFactNeighborY="-14049"/>
      <dgm:spPr/>
    </dgm:pt>
    <dgm:pt modelId="{CE33A9DC-84AF-4D4C-85F4-9ABDE21E2605}" type="pres">
      <dgm:prSet presAssocID="{F5365509-9154-48E7-99B1-9410920EF77A}" presName="descendantArrow" presStyleCnt="0"/>
      <dgm:spPr/>
    </dgm:pt>
    <dgm:pt modelId="{7F14E712-7524-481B-9012-A1C6EEB0EE2F}" type="pres">
      <dgm:prSet presAssocID="{DDAB2BBD-20B0-45E9-9604-F21C821D4A92}" presName="childTextArrow" presStyleLbl="fgAccFollowNode1" presStyleIdx="3" presStyleCnt="4">
        <dgm:presLayoutVars>
          <dgm:bulletEnabled val="1"/>
        </dgm:presLayoutVars>
      </dgm:prSet>
      <dgm:spPr/>
    </dgm:pt>
  </dgm:ptLst>
  <dgm:cxnLst>
    <dgm:cxn modelId="{0595030E-8C23-4C3A-AE5B-4DD292B3B25A}" srcId="{3EE93754-8A43-496A-87BD-00C718EC3A67}" destId="{3C40A30A-2C31-4A4D-B743-B64BD36E538B}" srcOrd="1" destOrd="0" parTransId="{9D87D8E6-B894-43CD-A88C-E2200DF0CB9F}" sibTransId="{69E33871-FCF6-4DAF-BB50-F4ABFAE57EF4}"/>
    <dgm:cxn modelId="{E6F35514-04A4-4407-BD4E-E652076B8541}" type="presOf" srcId="{DEA96C94-7164-4DD1-9A66-DAC9C4A55FDE}" destId="{902EC9B3-83B6-467D-8D84-CFF64CB1E1C5}" srcOrd="0" destOrd="0" presId="urn:microsoft.com/office/officeart/2005/8/layout/process4"/>
    <dgm:cxn modelId="{BECFAB3F-AB56-4CF5-94D4-F227B2410748}" type="presOf" srcId="{7BE462E1-4DC1-4ECE-A179-62CC9E7655C4}" destId="{72C4B4D9-0A2B-4D4E-99F6-01908B8FB642}" srcOrd="0" destOrd="0" presId="urn:microsoft.com/office/officeart/2005/8/layout/process4"/>
    <dgm:cxn modelId="{048DBC71-8F4F-4426-B498-1C10ED2D51A7}" srcId="{3C40A30A-2C31-4A4D-B743-B64BD36E538B}" destId="{F9BBB855-05FA-4327-B03A-9652561BEE47}" srcOrd="2" destOrd="0" parTransId="{BAE1888A-E88C-4E40-BCE2-EE1366B6A812}" sibTransId="{D4C634FD-CEC3-42F3-95A9-1ED57CA13508}"/>
    <dgm:cxn modelId="{90617657-F917-406F-9780-3B13424836A0}" srcId="{3EE93754-8A43-496A-87BD-00C718EC3A67}" destId="{F5365509-9154-48E7-99B1-9410920EF77A}" srcOrd="0" destOrd="0" parTransId="{CD522C76-20AC-4828-9C2F-E23EEE6B6169}" sibTransId="{9FBCDACE-E7EB-456D-BEC3-065A520FE1B4}"/>
    <dgm:cxn modelId="{B5061958-FE86-4235-9194-6B1965B49C31}" type="presOf" srcId="{3C40A30A-2C31-4A4D-B743-B64BD36E538B}" destId="{683D90E0-BFB0-40C6-B440-AAAA36B4D182}" srcOrd="1" destOrd="0" presId="urn:microsoft.com/office/officeart/2005/8/layout/process4"/>
    <dgm:cxn modelId="{B533C05A-8718-447A-A492-6EDE7B8AD856}" srcId="{F5365509-9154-48E7-99B1-9410920EF77A}" destId="{DDAB2BBD-20B0-45E9-9604-F21C821D4A92}" srcOrd="0" destOrd="0" parTransId="{D4006CAC-067C-48D6-8152-5B3264286303}" sibTransId="{36652E0E-840D-4BBF-89D6-3DC212ACA520}"/>
    <dgm:cxn modelId="{32810983-65F5-4BBB-B267-C88EB1F37448}" srcId="{3C40A30A-2C31-4A4D-B743-B64BD36E538B}" destId="{054999DD-6CDD-49E4-AB98-9AE7BFD1729B}" srcOrd="1" destOrd="0" parTransId="{919838D1-E998-41B1-8A7A-ED004A6F99DD}" sibTransId="{8BAA447B-7FF7-40BC-8FD7-FF16B8B7AC9A}"/>
    <dgm:cxn modelId="{7BC1CA89-7C32-4CE5-9D89-8C5593895931}" srcId="{3EE93754-8A43-496A-87BD-00C718EC3A67}" destId="{7BE462E1-4DC1-4ECE-A179-62CC9E7655C4}" srcOrd="2" destOrd="0" parTransId="{F8E82C21-F422-46FD-9E39-3CAE30C1D2B1}" sibTransId="{E6F9CB0E-D6D1-46AC-B3D4-C78A153CCCFB}"/>
    <dgm:cxn modelId="{3DB7DF92-5776-4804-B73D-544727C40503}" type="presOf" srcId="{054999DD-6CDD-49E4-AB98-9AE7BFD1729B}" destId="{32513868-FB60-4B86-9D25-F80A379B255E}" srcOrd="0" destOrd="0" presId="urn:microsoft.com/office/officeart/2005/8/layout/process4"/>
    <dgm:cxn modelId="{00722F97-FB43-4666-ADAB-AD88285E3DE4}" type="presOf" srcId="{F9BBB855-05FA-4327-B03A-9652561BEE47}" destId="{F7CC198B-26A0-4DB6-95A4-67AD4DC5A6B0}" srcOrd="0" destOrd="0" presId="urn:microsoft.com/office/officeart/2005/8/layout/process4"/>
    <dgm:cxn modelId="{E52E5CAC-F8F5-48A2-B8DD-D106955B2904}" type="presOf" srcId="{DDAB2BBD-20B0-45E9-9604-F21C821D4A92}" destId="{7F14E712-7524-481B-9012-A1C6EEB0EE2F}" srcOrd="0" destOrd="0" presId="urn:microsoft.com/office/officeart/2005/8/layout/process4"/>
    <dgm:cxn modelId="{3E5ACBC1-BF84-433F-A476-36274E5F1774}" type="presOf" srcId="{F5365509-9154-48E7-99B1-9410920EF77A}" destId="{C39BB8AD-147C-4647-B10A-0334745C418A}" srcOrd="0" destOrd="0" presId="urn:microsoft.com/office/officeart/2005/8/layout/process4"/>
    <dgm:cxn modelId="{E47531D6-4946-4824-B847-277D43E44360}" type="presOf" srcId="{3EE93754-8A43-496A-87BD-00C718EC3A67}" destId="{A56F6852-7E4B-4A78-A3C4-FC2A9D1279AC}" srcOrd="0" destOrd="0" presId="urn:microsoft.com/office/officeart/2005/8/layout/process4"/>
    <dgm:cxn modelId="{D05EECDF-196A-410D-BC0F-F571AB1475EB}" srcId="{3C40A30A-2C31-4A4D-B743-B64BD36E538B}" destId="{DEA96C94-7164-4DD1-9A66-DAC9C4A55FDE}" srcOrd="0" destOrd="0" parTransId="{EC042AD5-1591-419C-8754-534BD6460BF7}" sibTransId="{1FBED9DD-60EB-4D62-B69A-EED62A50ABA5}"/>
    <dgm:cxn modelId="{6502E6E5-1CCE-473A-800A-80A2EDD4156C}" type="presOf" srcId="{3C40A30A-2C31-4A4D-B743-B64BD36E538B}" destId="{1ECDA73E-3221-4F23-8948-FE7105B366B8}" srcOrd="0" destOrd="0" presId="urn:microsoft.com/office/officeart/2005/8/layout/process4"/>
    <dgm:cxn modelId="{32FD26F9-E194-4594-A468-D239E4149CE2}" type="presOf" srcId="{F5365509-9154-48E7-99B1-9410920EF77A}" destId="{1159CC3F-CBBC-4DA9-A54F-39B3155CF270}" srcOrd="1" destOrd="0" presId="urn:microsoft.com/office/officeart/2005/8/layout/process4"/>
    <dgm:cxn modelId="{E4DFB764-D085-43A5-8841-1005C75C24F9}" type="presParOf" srcId="{A56F6852-7E4B-4A78-A3C4-FC2A9D1279AC}" destId="{5DF381AF-0F1B-4520-A91B-638D3B6729E9}" srcOrd="0" destOrd="0" presId="urn:microsoft.com/office/officeart/2005/8/layout/process4"/>
    <dgm:cxn modelId="{C31C16AB-80EA-4E88-95BE-9E02B1E4C119}" type="presParOf" srcId="{5DF381AF-0F1B-4520-A91B-638D3B6729E9}" destId="{72C4B4D9-0A2B-4D4E-99F6-01908B8FB642}" srcOrd="0" destOrd="0" presId="urn:microsoft.com/office/officeart/2005/8/layout/process4"/>
    <dgm:cxn modelId="{6436B553-9F1C-468F-8948-E795E2373AC6}" type="presParOf" srcId="{A56F6852-7E4B-4A78-A3C4-FC2A9D1279AC}" destId="{35BC401E-C019-4F3A-A381-FB77E5960C50}" srcOrd="1" destOrd="0" presId="urn:microsoft.com/office/officeart/2005/8/layout/process4"/>
    <dgm:cxn modelId="{41C97966-4EF1-4659-9F25-54EDFEEA4EE2}" type="presParOf" srcId="{A56F6852-7E4B-4A78-A3C4-FC2A9D1279AC}" destId="{030ED657-B283-44F9-9FA7-414E7BB7A3F3}" srcOrd="2" destOrd="0" presId="urn:microsoft.com/office/officeart/2005/8/layout/process4"/>
    <dgm:cxn modelId="{93688A4B-13D7-4A34-9970-1F60677384B0}" type="presParOf" srcId="{030ED657-B283-44F9-9FA7-414E7BB7A3F3}" destId="{1ECDA73E-3221-4F23-8948-FE7105B366B8}" srcOrd="0" destOrd="0" presId="urn:microsoft.com/office/officeart/2005/8/layout/process4"/>
    <dgm:cxn modelId="{F00A0E2E-41CC-4347-A75E-3334FC99DB5F}" type="presParOf" srcId="{030ED657-B283-44F9-9FA7-414E7BB7A3F3}" destId="{683D90E0-BFB0-40C6-B440-AAAA36B4D182}" srcOrd="1" destOrd="0" presId="urn:microsoft.com/office/officeart/2005/8/layout/process4"/>
    <dgm:cxn modelId="{607CDD53-D186-4EEF-810A-A73729333092}" type="presParOf" srcId="{030ED657-B283-44F9-9FA7-414E7BB7A3F3}" destId="{3002922C-3C7C-48E4-AD05-641EC0B45DB3}" srcOrd="2" destOrd="0" presId="urn:microsoft.com/office/officeart/2005/8/layout/process4"/>
    <dgm:cxn modelId="{AA1B9D3A-2CE0-4D0B-B0FF-D413DA1018B9}" type="presParOf" srcId="{3002922C-3C7C-48E4-AD05-641EC0B45DB3}" destId="{902EC9B3-83B6-467D-8D84-CFF64CB1E1C5}" srcOrd="0" destOrd="0" presId="urn:microsoft.com/office/officeart/2005/8/layout/process4"/>
    <dgm:cxn modelId="{451902BD-178E-4419-9893-051EF1D587AA}" type="presParOf" srcId="{3002922C-3C7C-48E4-AD05-641EC0B45DB3}" destId="{32513868-FB60-4B86-9D25-F80A379B255E}" srcOrd="1" destOrd="0" presId="urn:microsoft.com/office/officeart/2005/8/layout/process4"/>
    <dgm:cxn modelId="{6748BFE8-F888-4E50-85F7-1AF0FD0CBA50}" type="presParOf" srcId="{3002922C-3C7C-48E4-AD05-641EC0B45DB3}" destId="{F7CC198B-26A0-4DB6-95A4-67AD4DC5A6B0}" srcOrd="2" destOrd="0" presId="urn:microsoft.com/office/officeart/2005/8/layout/process4"/>
    <dgm:cxn modelId="{B7B5DB15-9DCC-4554-A376-6D0E80508D88}" type="presParOf" srcId="{A56F6852-7E4B-4A78-A3C4-FC2A9D1279AC}" destId="{7B2AC6A4-E229-484C-8C45-38C8896526B3}" srcOrd="3" destOrd="0" presId="urn:microsoft.com/office/officeart/2005/8/layout/process4"/>
    <dgm:cxn modelId="{FE69BF26-1A13-4ACE-A1AD-A631DF511152}" type="presParOf" srcId="{A56F6852-7E4B-4A78-A3C4-FC2A9D1279AC}" destId="{1E70CD6A-A575-4150-BE4D-B7D80370FFE2}" srcOrd="4" destOrd="0" presId="urn:microsoft.com/office/officeart/2005/8/layout/process4"/>
    <dgm:cxn modelId="{47FF233D-CE5A-4FEB-BE4D-2D262F1BEC22}" type="presParOf" srcId="{1E70CD6A-A575-4150-BE4D-B7D80370FFE2}" destId="{C39BB8AD-147C-4647-B10A-0334745C418A}" srcOrd="0" destOrd="0" presId="urn:microsoft.com/office/officeart/2005/8/layout/process4"/>
    <dgm:cxn modelId="{09536A11-3658-4588-B3B7-B7AC0E339953}" type="presParOf" srcId="{1E70CD6A-A575-4150-BE4D-B7D80370FFE2}" destId="{1159CC3F-CBBC-4DA9-A54F-39B3155CF270}" srcOrd="1" destOrd="0" presId="urn:microsoft.com/office/officeart/2005/8/layout/process4"/>
    <dgm:cxn modelId="{6E646F0A-A9F9-4A3E-B77D-B95B8E3D1F3D}" type="presParOf" srcId="{1E70CD6A-A575-4150-BE4D-B7D80370FFE2}" destId="{CE33A9DC-84AF-4D4C-85F4-9ABDE21E2605}" srcOrd="2" destOrd="0" presId="urn:microsoft.com/office/officeart/2005/8/layout/process4"/>
    <dgm:cxn modelId="{88FD3804-4641-4FE9-B977-A79AE785FF05}" type="presParOf" srcId="{CE33A9DC-84AF-4D4C-85F4-9ABDE21E2605}" destId="{7F14E712-7524-481B-9012-A1C6EEB0EE2F}" srcOrd="0" destOrd="0" presId="urn:microsoft.com/office/officeart/2005/8/layout/process4"/>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C9D09-D569-4716-A840-3A4A3F21B695}">
      <dsp:nvSpPr>
        <dsp:cNvPr id="0" name=""/>
        <dsp:cNvSpPr/>
      </dsp:nvSpPr>
      <dsp:spPr>
        <a:xfrm>
          <a:off x="2494697" y="723346"/>
          <a:ext cx="151617" cy="664227"/>
        </a:xfrm>
        <a:custGeom>
          <a:avLst/>
          <a:gdLst/>
          <a:ahLst/>
          <a:cxnLst/>
          <a:rect l="0" t="0" r="0" b="0"/>
          <a:pathLst>
            <a:path>
              <a:moveTo>
                <a:pt x="151617" y="0"/>
              </a:moveTo>
              <a:lnTo>
                <a:pt x="151617" y="664227"/>
              </a:lnTo>
              <a:lnTo>
                <a:pt x="0" y="664227"/>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217BF0-C4C1-438F-85F6-164436636EFE}">
      <dsp:nvSpPr>
        <dsp:cNvPr id="0" name=""/>
        <dsp:cNvSpPr/>
      </dsp:nvSpPr>
      <dsp:spPr>
        <a:xfrm>
          <a:off x="2646315" y="723346"/>
          <a:ext cx="1747207" cy="1328455"/>
        </a:xfrm>
        <a:custGeom>
          <a:avLst/>
          <a:gdLst/>
          <a:ahLst/>
          <a:cxnLst/>
          <a:rect l="0" t="0" r="0" b="0"/>
          <a:pathLst>
            <a:path>
              <a:moveTo>
                <a:pt x="0" y="0"/>
              </a:moveTo>
              <a:lnTo>
                <a:pt x="0" y="1176838"/>
              </a:lnTo>
              <a:lnTo>
                <a:pt x="1747207" y="1176838"/>
              </a:lnTo>
              <a:lnTo>
                <a:pt x="1747207" y="132845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6FB39F-D36B-4F3E-8F0D-F0BB84C724A3}">
      <dsp:nvSpPr>
        <dsp:cNvPr id="0" name=""/>
        <dsp:cNvSpPr/>
      </dsp:nvSpPr>
      <dsp:spPr>
        <a:xfrm>
          <a:off x="2600595" y="723346"/>
          <a:ext cx="91440" cy="1328455"/>
        </a:xfrm>
        <a:custGeom>
          <a:avLst/>
          <a:gdLst/>
          <a:ahLst/>
          <a:cxnLst/>
          <a:rect l="0" t="0" r="0" b="0"/>
          <a:pathLst>
            <a:path>
              <a:moveTo>
                <a:pt x="45720" y="0"/>
              </a:moveTo>
              <a:lnTo>
                <a:pt x="45720" y="132845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65FE6-36FB-4359-B70F-DF0E7D0F0F03}">
      <dsp:nvSpPr>
        <dsp:cNvPr id="0" name=""/>
        <dsp:cNvSpPr/>
      </dsp:nvSpPr>
      <dsp:spPr>
        <a:xfrm>
          <a:off x="899107" y="723346"/>
          <a:ext cx="1747207" cy="1328455"/>
        </a:xfrm>
        <a:custGeom>
          <a:avLst/>
          <a:gdLst/>
          <a:ahLst/>
          <a:cxnLst/>
          <a:rect l="0" t="0" r="0" b="0"/>
          <a:pathLst>
            <a:path>
              <a:moveTo>
                <a:pt x="1747207" y="0"/>
              </a:moveTo>
              <a:lnTo>
                <a:pt x="1747207" y="1176838"/>
              </a:lnTo>
              <a:lnTo>
                <a:pt x="0" y="1176838"/>
              </a:lnTo>
              <a:lnTo>
                <a:pt x="0" y="132845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5BE6D2-8A33-44A2-B4E5-A65D2FD150F9}">
      <dsp:nvSpPr>
        <dsp:cNvPr id="0" name=""/>
        <dsp:cNvSpPr/>
      </dsp:nvSpPr>
      <dsp:spPr>
        <a:xfrm>
          <a:off x="1924328" y="1360"/>
          <a:ext cx="1443973" cy="721986"/>
        </a:xfrm>
        <a:prstGeom prst="rect">
          <a:avLst/>
        </a:prstGeom>
        <a:solidFill>
          <a:srgbClr val="F49444"/>
        </a:solidFill>
        <a:ln w="12700" cap="flat" cmpd="sng" algn="ctr">
          <a:solidFill>
            <a:srgbClr val="F494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GB" sz="4700" kern="1200"/>
            <a:t>?</a:t>
          </a:r>
        </a:p>
      </dsp:txBody>
      <dsp:txXfrm>
        <a:off x="1924328" y="1360"/>
        <a:ext cx="1443973" cy="721986"/>
      </dsp:txXfrm>
    </dsp:sp>
    <dsp:sp modelId="{50C78835-8A6E-46C5-A78D-20E7035C833D}">
      <dsp:nvSpPr>
        <dsp:cNvPr id="0" name=""/>
        <dsp:cNvSpPr/>
      </dsp:nvSpPr>
      <dsp:spPr>
        <a:xfrm>
          <a:off x="177120" y="2051802"/>
          <a:ext cx="1443973" cy="721986"/>
        </a:xfrm>
        <a:prstGeom prst="rect">
          <a:avLst/>
        </a:prstGeom>
        <a:solidFill>
          <a:srgbClr val="F49444"/>
        </a:solidFill>
        <a:ln w="12700" cap="flat" cmpd="sng" algn="ctr">
          <a:solidFill>
            <a:srgbClr val="F494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GB" sz="4700" kern="1200"/>
            <a:t>?</a:t>
          </a:r>
        </a:p>
      </dsp:txBody>
      <dsp:txXfrm>
        <a:off x="177120" y="2051802"/>
        <a:ext cx="1443973" cy="721986"/>
      </dsp:txXfrm>
    </dsp:sp>
    <dsp:sp modelId="{710EC9C3-FB7E-4D77-BCD6-A167F5D784A9}">
      <dsp:nvSpPr>
        <dsp:cNvPr id="0" name=""/>
        <dsp:cNvSpPr/>
      </dsp:nvSpPr>
      <dsp:spPr>
        <a:xfrm>
          <a:off x="1924328" y="2051802"/>
          <a:ext cx="1443973" cy="721986"/>
        </a:xfrm>
        <a:prstGeom prst="rect">
          <a:avLst/>
        </a:prstGeom>
        <a:solidFill>
          <a:srgbClr val="F49444"/>
        </a:solidFill>
        <a:ln w="12700" cap="flat" cmpd="sng" algn="ctr">
          <a:solidFill>
            <a:srgbClr val="F494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GB" sz="4700" kern="1200"/>
            <a:t>?</a:t>
          </a:r>
        </a:p>
      </dsp:txBody>
      <dsp:txXfrm>
        <a:off x="1924328" y="2051802"/>
        <a:ext cx="1443973" cy="721986"/>
      </dsp:txXfrm>
    </dsp:sp>
    <dsp:sp modelId="{C5E4B745-578B-4205-A496-B8B0149A90F4}">
      <dsp:nvSpPr>
        <dsp:cNvPr id="0" name=""/>
        <dsp:cNvSpPr/>
      </dsp:nvSpPr>
      <dsp:spPr>
        <a:xfrm>
          <a:off x="3671535" y="2051802"/>
          <a:ext cx="1443973" cy="721986"/>
        </a:xfrm>
        <a:prstGeom prst="rect">
          <a:avLst/>
        </a:prstGeom>
        <a:solidFill>
          <a:srgbClr val="F49444"/>
        </a:solidFill>
        <a:ln w="12700" cap="flat" cmpd="sng" algn="ctr">
          <a:solidFill>
            <a:srgbClr val="F494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GB" sz="4700" kern="1200"/>
            <a:t>?</a:t>
          </a:r>
        </a:p>
      </dsp:txBody>
      <dsp:txXfrm>
        <a:off x="3671535" y="2051802"/>
        <a:ext cx="1443973" cy="721986"/>
      </dsp:txXfrm>
    </dsp:sp>
    <dsp:sp modelId="{83F60DB8-80EE-4009-9E3B-61D72ADEF5F1}">
      <dsp:nvSpPr>
        <dsp:cNvPr id="0" name=""/>
        <dsp:cNvSpPr/>
      </dsp:nvSpPr>
      <dsp:spPr>
        <a:xfrm>
          <a:off x="1050724" y="1026581"/>
          <a:ext cx="1443973" cy="721986"/>
        </a:xfrm>
        <a:prstGeom prst="rect">
          <a:avLst/>
        </a:prstGeom>
        <a:solidFill>
          <a:srgbClr val="F49444"/>
        </a:solidFill>
        <a:ln w="12700" cap="flat" cmpd="sng" algn="ctr">
          <a:solidFill>
            <a:srgbClr val="F494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GB" sz="4700" kern="1200"/>
            <a:t>?</a:t>
          </a:r>
        </a:p>
      </dsp:txBody>
      <dsp:txXfrm>
        <a:off x="1050724" y="1026581"/>
        <a:ext cx="1443973" cy="721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34027-3A7D-4EAC-8389-66A3C394A355}">
      <dsp:nvSpPr>
        <dsp:cNvPr id="0" name=""/>
        <dsp:cNvSpPr/>
      </dsp:nvSpPr>
      <dsp:spPr>
        <a:xfrm>
          <a:off x="154940" y="573"/>
          <a:ext cx="2286857" cy="1372114"/>
        </a:xfrm>
        <a:prstGeom prst="rect">
          <a:avLst/>
        </a:prstGeom>
        <a:solidFill>
          <a:srgbClr val="E13D2E"/>
        </a:solidFill>
        <a:ln w="12700" cap="flat" cmpd="sng" algn="ctr">
          <a:solidFill>
            <a:srgbClr val="E13D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ofia Pro Regular" panose="020B0604020202020204" charset="0"/>
            </a:rPr>
            <a:t>Management committee</a:t>
          </a:r>
        </a:p>
      </dsp:txBody>
      <dsp:txXfrm>
        <a:off x="154940" y="573"/>
        <a:ext cx="2286857" cy="1372114"/>
      </dsp:txXfrm>
    </dsp:sp>
    <dsp:sp modelId="{9492B6EF-1F04-4472-9F3F-59A03097665C}">
      <dsp:nvSpPr>
        <dsp:cNvPr id="0" name=""/>
        <dsp:cNvSpPr/>
      </dsp:nvSpPr>
      <dsp:spPr>
        <a:xfrm>
          <a:off x="2670483" y="573"/>
          <a:ext cx="2286857" cy="1372114"/>
        </a:xfrm>
        <a:prstGeom prst="rect">
          <a:avLst/>
        </a:prstGeom>
        <a:solidFill>
          <a:srgbClr val="8B1F66"/>
        </a:solidFill>
        <a:ln w="12700" cap="flat" cmpd="sng" algn="ctr">
          <a:solidFill>
            <a:srgbClr val="8B1F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ofia Pro Regular" panose="020B0604020202020204" charset="0"/>
            </a:rPr>
            <a:t>Executive</a:t>
          </a:r>
        </a:p>
      </dsp:txBody>
      <dsp:txXfrm>
        <a:off x="2670483" y="573"/>
        <a:ext cx="2286857" cy="1372114"/>
      </dsp:txXfrm>
    </dsp:sp>
    <dsp:sp modelId="{C6F0366C-0B99-47AA-960C-52B2223E7519}">
      <dsp:nvSpPr>
        <dsp:cNvPr id="0" name=""/>
        <dsp:cNvSpPr/>
      </dsp:nvSpPr>
      <dsp:spPr>
        <a:xfrm>
          <a:off x="5186026" y="573"/>
          <a:ext cx="2286857" cy="1372114"/>
        </a:xfrm>
        <a:prstGeom prst="rect">
          <a:avLst/>
        </a:prstGeom>
        <a:solidFill>
          <a:srgbClr val="3BB3B3"/>
        </a:solidFill>
        <a:ln w="12700" cap="flat" cmpd="sng" algn="ctr">
          <a:solidFill>
            <a:srgbClr val="3BB3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ofia Pro Regular" panose="020B0604020202020204" charset="0"/>
            </a:rPr>
            <a:t>Board</a:t>
          </a:r>
        </a:p>
      </dsp:txBody>
      <dsp:txXfrm>
        <a:off x="5186026" y="573"/>
        <a:ext cx="2286857" cy="1372114"/>
      </dsp:txXfrm>
    </dsp:sp>
    <dsp:sp modelId="{90E5B9AF-EE37-45CF-BF0A-5A84C586EF85}">
      <dsp:nvSpPr>
        <dsp:cNvPr id="0" name=""/>
        <dsp:cNvSpPr/>
      </dsp:nvSpPr>
      <dsp:spPr>
        <a:xfrm>
          <a:off x="154940" y="1601373"/>
          <a:ext cx="2286857" cy="1372114"/>
        </a:xfrm>
        <a:prstGeom prst="rect">
          <a:avLst/>
        </a:prstGeom>
        <a:solidFill>
          <a:srgbClr val="F49444"/>
        </a:solidFill>
        <a:ln w="12700" cap="flat" cmpd="sng" algn="ctr">
          <a:solidFill>
            <a:srgbClr val="F494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ofia Pro Regular" panose="020B0604020202020204" charset="0"/>
            </a:rPr>
            <a:t>Leadership team </a:t>
          </a:r>
        </a:p>
      </dsp:txBody>
      <dsp:txXfrm>
        <a:off x="154940" y="1601373"/>
        <a:ext cx="2286857" cy="1372114"/>
      </dsp:txXfrm>
    </dsp:sp>
    <dsp:sp modelId="{234E9B75-1627-4D60-BDC5-C4DABEF72923}">
      <dsp:nvSpPr>
        <dsp:cNvPr id="0" name=""/>
        <dsp:cNvSpPr/>
      </dsp:nvSpPr>
      <dsp:spPr>
        <a:xfrm>
          <a:off x="2670483" y="1601373"/>
          <a:ext cx="2286857" cy="1372114"/>
        </a:xfrm>
        <a:prstGeom prst="rect">
          <a:avLst/>
        </a:prstGeom>
        <a:solidFill>
          <a:srgbClr val="313571"/>
        </a:solidFill>
        <a:ln w="12700" cap="flat" cmpd="sng" algn="ctr">
          <a:solidFill>
            <a:srgbClr val="31357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ofia Pro Regular" panose="020B0604020202020204" charset="0"/>
            </a:rPr>
            <a:t>Other</a:t>
          </a:r>
        </a:p>
      </dsp:txBody>
      <dsp:txXfrm>
        <a:off x="2670483" y="1601373"/>
        <a:ext cx="2286857" cy="1372114"/>
      </dsp:txXfrm>
    </dsp:sp>
    <dsp:sp modelId="{2DF630DB-E066-4C88-815A-AFD075B7A8A1}">
      <dsp:nvSpPr>
        <dsp:cNvPr id="0" name=""/>
        <dsp:cNvSpPr/>
      </dsp:nvSpPr>
      <dsp:spPr>
        <a:xfrm>
          <a:off x="5186026" y="1601373"/>
          <a:ext cx="2286857" cy="1372114"/>
        </a:xfrm>
        <a:prstGeom prst="rect">
          <a:avLst/>
        </a:prstGeom>
        <a:solidFill>
          <a:srgbClr val="76C1F5"/>
        </a:solidFill>
        <a:ln w="12700" cap="flat" cmpd="sng" algn="ctr">
          <a:solidFill>
            <a:srgbClr val="76C1F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Sofia Pro Regular" panose="020B0604020202020204" charset="0"/>
            </a:rPr>
            <a:t>Trustees</a:t>
          </a:r>
        </a:p>
      </dsp:txBody>
      <dsp:txXfrm>
        <a:off x="5186026" y="1601373"/>
        <a:ext cx="2286857" cy="1372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EDD3A-9C41-4F82-BA96-6DFD4A885951}">
      <dsp:nvSpPr>
        <dsp:cNvPr id="0" name=""/>
        <dsp:cNvSpPr/>
      </dsp:nvSpPr>
      <dsp:spPr>
        <a:xfrm>
          <a:off x="3774699" y="1833197"/>
          <a:ext cx="2670627" cy="463497"/>
        </a:xfrm>
        <a:custGeom>
          <a:avLst/>
          <a:gdLst/>
          <a:ahLst/>
          <a:cxnLst/>
          <a:rect l="0" t="0" r="0" b="0"/>
          <a:pathLst>
            <a:path>
              <a:moveTo>
                <a:pt x="0" y="0"/>
              </a:moveTo>
              <a:lnTo>
                <a:pt x="0" y="231748"/>
              </a:lnTo>
              <a:lnTo>
                <a:pt x="2670627" y="231748"/>
              </a:lnTo>
              <a:lnTo>
                <a:pt x="2670627" y="4634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C6AFC8-E9F9-42D7-B184-7D525C645BC0}">
      <dsp:nvSpPr>
        <dsp:cNvPr id="0" name=""/>
        <dsp:cNvSpPr/>
      </dsp:nvSpPr>
      <dsp:spPr>
        <a:xfrm>
          <a:off x="3728979" y="1833197"/>
          <a:ext cx="91440" cy="463497"/>
        </a:xfrm>
        <a:custGeom>
          <a:avLst/>
          <a:gdLst/>
          <a:ahLst/>
          <a:cxnLst/>
          <a:rect l="0" t="0" r="0" b="0"/>
          <a:pathLst>
            <a:path>
              <a:moveTo>
                <a:pt x="45720" y="0"/>
              </a:moveTo>
              <a:lnTo>
                <a:pt x="45720" y="4634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7AC32C-F0CA-469B-BB47-38792A3E3847}">
      <dsp:nvSpPr>
        <dsp:cNvPr id="0" name=""/>
        <dsp:cNvSpPr/>
      </dsp:nvSpPr>
      <dsp:spPr>
        <a:xfrm>
          <a:off x="1104071" y="1833197"/>
          <a:ext cx="2670627" cy="463497"/>
        </a:xfrm>
        <a:custGeom>
          <a:avLst/>
          <a:gdLst/>
          <a:ahLst/>
          <a:cxnLst/>
          <a:rect l="0" t="0" r="0" b="0"/>
          <a:pathLst>
            <a:path>
              <a:moveTo>
                <a:pt x="2670627" y="0"/>
              </a:moveTo>
              <a:lnTo>
                <a:pt x="2670627" y="231748"/>
              </a:lnTo>
              <a:lnTo>
                <a:pt x="0" y="231748"/>
              </a:lnTo>
              <a:lnTo>
                <a:pt x="0" y="4634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D2D30C-44E7-4D3B-8AC4-916A638C3534}">
      <dsp:nvSpPr>
        <dsp:cNvPr id="0" name=""/>
        <dsp:cNvSpPr/>
      </dsp:nvSpPr>
      <dsp:spPr>
        <a:xfrm>
          <a:off x="2671134" y="729632"/>
          <a:ext cx="2207129" cy="1103564"/>
        </a:xfrm>
        <a:prstGeom prst="rect">
          <a:avLst/>
        </a:prstGeom>
        <a:solidFill>
          <a:srgbClr val="8B1F66"/>
        </a:solidFill>
        <a:ln w="12700" cap="flat" cmpd="sng" algn="ctr">
          <a:solidFill>
            <a:srgbClr val="8B1F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latin typeface="Sofia Pro Light" panose="020B0604020202020204" charset="0"/>
            </a:rPr>
            <a:t>Leadership team</a:t>
          </a:r>
        </a:p>
      </dsp:txBody>
      <dsp:txXfrm>
        <a:off x="2671134" y="729632"/>
        <a:ext cx="2207129" cy="1103564"/>
      </dsp:txXfrm>
    </dsp:sp>
    <dsp:sp modelId="{C1AE60AF-7E32-444B-9BBF-A8EF5CEBF7A2}">
      <dsp:nvSpPr>
        <dsp:cNvPr id="0" name=""/>
        <dsp:cNvSpPr/>
      </dsp:nvSpPr>
      <dsp:spPr>
        <a:xfrm>
          <a:off x="506" y="2296695"/>
          <a:ext cx="2207129" cy="1103564"/>
        </a:xfrm>
        <a:prstGeom prst="rect">
          <a:avLst/>
        </a:prstGeom>
        <a:solidFill>
          <a:srgbClr val="3BB3B3"/>
        </a:solidFill>
        <a:ln w="12700" cap="flat" cmpd="sng" algn="ctr">
          <a:solidFill>
            <a:srgbClr val="3BB3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latin typeface="Sofia Pro Light" panose="020B0604020202020204" charset="0"/>
            </a:rPr>
            <a:t>Project team </a:t>
          </a:r>
        </a:p>
      </dsp:txBody>
      <dsp:txXfrm>
        <a:off x="506" y="2296695"/>
        <a:ext cx="2207129" cy="1103564"/>
      </dsp:txXfrm>
    </dsp:sp>
    <dsp:sp modelId="{7235B590-C0F9-44C0-9AE6-F63B3CD433E7}">
      <dsp:nvSpPr>
        <dsp:cNvPr id="0" name=""/>
        <dsp:cNvSpPr/>
      </dsp:nvSpPr>
      <dsp:spPr>
        <a:xfrm>
          <a:off x="2671134" y="2296695"/>
          <a:ext cx="2207129" cy="1103564"/>
        </a:xfrm>
        <a:prstGeom prst="rect">
          <a:avLst/>
        </a:prstGeom>
        <a:solidFill>
          <a:srgbClr val="E13D2E"/>
        </a:solidFill>
        <a:ln w="12700" cap="flat" cmpd="sng" algn="ctr">
          <a:solidFill>
            <a:srgbClr val="E13D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latin typeface="Sofia Pro Light" panose="020B0604020202020204" charset="0"/>
            </a:rPr>
            <a:t>Sub committee</a:t>
          </a:r>
        </a:p>
      </dsp:txBody>
      <dsp:txXfrm>
        <a:off x="2671134" y="2296695"/>
        <a:ext cx="2207129" cy="1103564"/>
      </dsp:txXfrm>
    </dsp:sp>
    <dsp:sp modelId="{F09597B6-A3AC-456A-BFB2-6CB9F5660B82}">
      <dsp:nvSpPr>
        <dsp:cNvPr id="0" name=""/>
        <dsp:cNvSpPr/>
      </dsp:nvSpPr>
      <dsp:spPr>
        <a:xfrm>
          <a:off x="5341761" y="2296695"/>
          <a:ext cx="2207129" cy="1103564"/>
        </a:xfrm>
        <a:prstGeom prst="rect">
          <a:avLst/>
        </a:prstGeom>
        <a:solidFill>
          <a:srgbClr val="F49444"/>
        </a:solidFill>
        <a:ln w="12700" cap="flat" cmpd="sng" algn="ctr">
          <a:solidFill>
            <a:srgbClr val="F494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latin typeface="Sofia Pro Light" panose="020B0604020202020204" charset="0"/>
            </a:rPr>
            <a:t>Volunteers</a:t>
          </a:r>
        </a:p>
      </dsp:txBody>
      <dsp:txXfrm>
        <a:off x="5341761" y="2296695"/>
        <a:ext cx="2207129" cy="11035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3EB2B-F32D-44A6-8AA4-B264E2099457}">
      <dsp:nvSpPr>
        <dsp:cNvPr id="0" name=""/>
        <dsp:cNvSpPr/>
      </dsp:nvSpPr>
      <dsp:spPr>
        <a:xfrm>
          <a:off x="886194" y="529"/>
          <a:ext cx="1934498" cy="1160699"/>
        </a:xfrm>
        <a:prstGeom prst="rect">
          <a:avLst/>
        </a:prstGeom>
        <a:solidFill>
          <a:srgbClr val="E13D2E"/>
        </a:solidFill>
        <a:ln w="12700" cap="flat" cmpd="sng" algn="ctr">
          <a:solidFill>
            <a:srgbClr val="E13D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Sofia Pro Regular" panose="020B0604020202020204" charset="0"/>
            </a:rPr>
            <a:t>Yes</a:t>
          </a:r>
        </a:p>
      </dsp:txBody>
      <dsp:txXfrm>
        <a:off x="886194" y="529"/>
        <a:ext cx="1934498" cy="1160699"/>
      </dsp:txXfrm>
    </dsp:sp>
    <dsp:sp modelId="{9E4F2617-CC1C-4038-966F-252EF707DF55}">
      <dsp:nvSpPr>
        <dsp:cNvPr id="0" name=""/>
        <dsp:cNvSpPr/>
      </dsp:nvSpPr>
      <dsp:spPr>
        <a:xfrm>
          <a:off x="3014142" y="529"/>
          <a:ext cx="1934498" cy="1160699"/>
        </a:xfrm>
        <a:prstGeom prst="rect">
          <a:avLst/>
        </a:prstGeom>
        <a:solidFill>
          <a:srgbClr val="8B1F66"/>
        </a:solidFill>
        <a:ln w="12700" cap="flat" cmpd="sng" algn="ctr">
          <a:solidFill>
            <a:srgbClr val="8B1F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Sofia Pro Regular" panose="020B0604020202020204" charset="0"/>
            </a:rPr>
            <a:t>No</a:t>
          </a:r>
        </a:p>
      </dsp:txBody>
      <dsp:txXfrm>
        <a:off x="3014142" y="529"/>
        <a:ext cx="1934498" cy="1160699"/>
      </dsp:txXfrm>
    </dsp:sp>
    <dsp:sp modelId="{08860B0E-9873-4D47-A249-3EC692ADE7D4}">
      <dsp:nvSpPr>
        <dsp:cNvPr id="0" name=""/>
        <dsp:cNvSpPr/>
      </dsp:nvSpPr>
      <dsp:spPr>
        <a:xfrm>
          <a:off x="1941018" y="1302841"/>
          <a:ext cx="1934498" cy="1160699"/>
        </a:xfrm>
        <a:prstGeom prst="rect">
          <a:avLst/>
        </a:prstGeom>
        <a:solidFill>
          <a:srgbClr val="313571"/>
        </a:solidFill>
        <a:ln w="12700" cap="flat" cmpd="sng" algn="ctr">
          <a:solidFill>
            <a:srgbClr val="31357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Sofia Pro Regular" panose="020B0604020202020204" charset="0"/>
            </a:rPr>
            <a:t>Don’t Know </a:t>
          </a:r>
        </a:p>
      </dsp:txBody>
      <dsp:txXfrm>
        <a:off x="1941018" y="1302841"/>
        <a:ext cx="1934498" cy="11606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4B4D9-0A2B-4D4E-99F6-01908B8FB642}">
      <dsp:nvSpPr>
        <dsp:cNvPr id="0" name=""/>
        <dsp:cNvSpPr/>
      </dsp:nvSpPr>
      <dsp:spPr>
        <a:xfrm>
          <a:off x="0" y="2472668"/>
          <a:ext cx="6460989" cy="811584"/>
        </a:xfrm>
        <a:prstGeom prst="rect">
          <a:avLst/>
        </a:prstGeom>
        <a:solidFill>
          <a:srgbClr val="8B1F66"/>
        </a:solidFill>
        <a:ln w="12700" cap="flat" cmpd="sng" algn="ctr">
          <a:solidFill>
            <a:srgbClr val="8B1F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kumimoji="0" lang="en-GB" sz="1400" b="0" i="0" u="none" strike="noStrike" kern="1200" cap="none" spc="0" normalizeH="0" baseline="0" noProof="0">
              <a:ln>
                <a:noFill/>
              </a:ln>
              <a:solidFill>
                <a:schemeClr val="bg1"/>
              </a:solidFill>
              <a:effectLst/>
              <a:uLnTx/>
              <a:uFillTx/>
              <a:latin typeface="Sofia Pro Light" panose="020B0604020202020204" charset="0"/>
            </a:rPr>
            <a:t>What is the right size leadership team for your organisation to make effective decisions?</a:t>
          </a:r>
          <a:endParaRPr lang="en-GB" sz="1400" kern="1200">
            <a:solidFill>
              <a:schemeClr val="bg1"/>
            </a:solidFill>
            <a:latin typeface="Sofia Pro Light" panose="020B0604020202020204" charset="0"/>
          </a:endParaRPr>
        </a:p>
      </dsp:txBody>
      <dsp:txXfrm>
        <a:off x="0" y="2472668"/>
        <a:ext cx="6460989" cy="811584"/>
      </dsp:txXfrm>
    </dsp:sp>
    <dsp:sp modelId="{683D90E0-BFB0-40C6-B440-AAAA36B4D182}">
      <dsp:nvSpPr>
        <dsp:cNvPr id="0" name=""/>
        <dsp:cNvSpPr/>
      </dsp:nvSpPr>
      <dsp:spPr>
        <a:xfrm rot="10800000">
          <a:off x="0" y="1236624"/>
          <a:ext cx="6460989" cy="1248217"/>
        </a:xfrm>
        <a:prstGeom prst="upArrowCallout">
          <a:avLst/>
        </a:prstGeom>
        <a:solidFill>
          <a:srgbClr val="8B1F66"/>
        </a:solidFill>
        <a:ln w="12700" cap="flat" cmpd="sng" algn="ctr">
          <a:solidFill>
            <a:srgbClr val="8B1F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kumimoji="0" lang="en-GB" sz="1400" b="0" i="0" u="none" strike="noStrike" kern="1200" cap="none" spc="0" normalizeH="0" baseline="0" noProof="0">
              <a:ln>
                <a:noFill/>
              </a:ln>
              <a:solidFill>
                <a:schemeClr val="bg1"/>
              </a:solidFill>
              <a:effectLst/>
              <a:uLnTx/>
              <a:uFillTx/>
              <a:latin typeface="Sofia Pro Light" panose="020B0604020202020204" charset="0"/>
            </a:rPr>
            <a:t>Authority and responsibility </a:t>
          </a:r>
        </a:p>
      </dsp:txBody>
      <dsp:txXfrm rot="-10800000">
        <a:off x="0" y="1236624"/>
        <a:ext cx="6460989" cy="438124"/>
      </dsp:txXfrm>
    </dsp:sp>
    <dsp:sp modelId="{902EC9B3-83B6-467D-8D84-CFF64CB1E1C5}">
      <dsp:nvSpPr>
        <dsp:cNvPr id="0" name=""/>
        <dsp:cNvSpPr/>
      </dsp:nvSpPr>
      <dsp:spPr>
        <a:xfrm>
          <a:off x="3149" y="1674748"/>
          <a:ext cx="2148405" cy="37321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kumimoji="0" lang="en-GB" sz="1100" b="0" i="0" u="none" strike="noStrike" kern="1200" cap="none" spc="0" normalizeH="0" baseline="0" noProof="0">
              <a:ln>
                <a:noFill/>
              </a:ln>
              <a:solidFill>
                <a:schemeClr val="tx1"/>
              </a:solidFill>
              <a:effectLst/>
              <a:uLnTx/>
              <a:uFillTx/>
              <a:latin typeface="Sofia Pro Light" panose="020B0604020202020204" charset="0"/>
            </a:rPr>
            <a:t>How should power and decision making be allocated? </a:t>
          </a:r>
        </a:p>
      </dsp:txBody>
      <dsp:txXfrm>
        <a:off x="3149" y="1674748"/>
        <a:ext cx="2148405" cy="373217"/>
      </dsp:txXfrm>
    </dsp:sp>
    <dsp:sp modelId="{32513868-FB60-4B86-9D25-F80A379B255E}">
      <dsp:nvSpPr>
        <dsp:cNvPr id="0" name=""/>
        <dsp:cNvSpPr/>
      </dsp:nvSpPr>
      <dsp:spPr>
        <a:xfrm>
          <a:off x="2151555" y="1674748"/>
          <a:ext cx="2148405" cy="37321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kumimoji="0" lang="en-GB" sz="1100" b="0" i="0" u="none" strike="noStrike" kern="1200" cap="none" spc="0" normalizeH="0" baseline="0" noProof="0">
              <a:ln>
                <a:noFill/>
              </a:ln>
              <a:solidFill>
                <a:schemeClr val="tx1"/>
              </a:solidFill>
              <a:effectLst/>
              <a:uLnTx/>
              <a:uFillTx/>
              <a:latin typeface="Sofia Pro Light" panose="020B0604020202020204" charset="0"/>
            </a:rPr>
            <a:t>What checks and balances need to be built in? </a:t>
          </a:r>
        </a:p>
      </dsp:txBody>
      <dsp:txXfrm>
        <a:off x="2151555" y="1674748"/>
        <a:ext cx="2148405" cy="373217"/>
      </dsp:txXfrm>
    </dsp:sp>
    <dsp:sp modelId="{F7CC198B-26A0-4DB6-95A4-67AD4DC5A6B0}">
      <dsp:nvSpPr>
        <dsp:cNvPr id="0" name=""/>
        <dsp:cNvSpPr/>
      </dsp:nvSpPr>
      <dsp:spPr>
        <a:xfrm>
          <a:off x="4299960" y="1674748"/>
          <a:ext cx="2157879" cy="37321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endParaRPr kumimoji="0" lang="en-GB" sz="1100" b="0" i="0" u="none" strike="noStrike" kern="1200" cap="none" spc="0" normalizeH="0" baseline="0" noProof="0">
            <a:ln>
              <a:noFill/>
            </a:ln>
            <a:solidFill>
              <a:sysClr val="windowText" lastClr="000000">
                <a:lumMod val="65000"/>
                <a:lumOff val="35000"/>
              </a:sysClr>
            </a:solidFill>
            <a:effectLst/>
            <a:uLnTx/>
            <a:uFillTx/>
            <a:latin typeface="Sofia Pro Light" panose="020B0604020202020204" charset="0"/>
          </a:endParaRPr>
        </a:p>
      </dsp:txBody>
      <dsp:txXfrm>
        <a:off x="4299960" y="1674748"/>
        <a:ext cx="2157879" cy="373217"/>
      </dsp:txXfrm>
    </dsp:sp>
    <dsp:sp modelId="{1159CC3F-CBBC-4DA9-A54F-39B3155CF270}">
      <dsp:nvSpPr>
        <dsp:cNvPr id="0" name=""/>
        <dsp:cNvSpPr/>
      </dsp:nvSpPr>
      <dsp:spPr>
        <a:xfrm rot="10800000">
          <a:off x="0" y="0"/>
          <a:ext cx="6460989" cy="1248217"/>
        </a:xfrm>
        <a:prstGeom prst="upArrowCallout">
          <a:avLst/>
        </a:prstGeom>
        <a:solidFill>
          <a:srgbClr val="8B1F66"/>
        </a:solidFill>
        <a:ln w="12700" cap="flat" cmpd="sng" algn="ctr">
          <a:solidFill>
            <a:srgbClr val="8B1F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kumimoji="0" lang="en-GB" sz="1400" b="0" i="0" u="none" strike="noStrike" kern="1200" cap="none" spc="0" normalizeH="0" baseline="0" noProof="0">
              <a:ln>
                <a:noFill/>
              </a:ln>
              <a:solidFill>
                <a:schemeClr val="bg1"/>
              </a:solidFill>
              <a:effectLst/>
              <a:uLnTx/>
              <a:uFillTx/>
              <a:latin typeface="Sofia Pro Light" panose="020B0604020202020204" charset="0"/>
            </a:rPr>
            <a:t>Span of Control</a:t>
          </a:r>
        </a:p>
      </dsp:txBody>
      <dsp:txXfrm rot="-10800000">
        <a:off x="0" y="0"/>
        <a:ext cx="6460989" cy="438124"/>
      </dsp:txXfrm>
    </dsp:sp>
    <dsp:sp modelId="{7F14E712-7524-481B-9012-A1C6EEB0EE2F}">
      <dsp:nvSpPr>
        <dsp:cNvPr id="0" name=""/>
        <dsp:cNvSpPr/>
      </dsp:nvSpPr>
      <dsp:spPr>
        <a:xfrm>
          <a:off x="0" y="438705"/>
          <a:ext cx="6460989" cy="37321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0" lang="en-GB" sz="1400" b="0" i="0" u="none" strike="noStrike" kern="1200" cap="none" spc="0" normalizeH="0" baseline="0" noProof="0">
              <a:ln>
                <a:noFill/>
              </a:ln>
              <a:solidFill>
                <a:schemeClr val="tx1"/>
              </a:solidFill>
              <a:effectLst/>
              <a:uLnTx/>
              <a:uFillTx/>
              <a:latin typeface="Sofia Pro Light" panose="020B0604020202020204" charset="0"/>
            </a:rPr>
            <a:t>How many people, activities and types of work can one role supervise effectively? </a:t>
          </a:r>
        </a:p>
      </dsp:txBody>
      <dsp:txXfrm>
        <a:off x="0" y="438705"/>
        <a:ext cx="6460989" cy="3732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fia Pro Light" panose="020B0000000000000000"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fia Pro Light" panose="020B0000000000000000" pitchFamily="34" charset="0"/>
              </a:defRPr>
            </a:lvl1pPr>
          </a:lstStyle>
          <a:p>
            <a:fld id="{77C5EB37-4738-462B-8E1E-608AF93E5466}" type="datetimeFigureOut">
              <a:rPr lang="en-GB" smtClean="0"/>
              <a:pPr/>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fia Pro Light" panose="020B0000000000000000"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fia Pro Light" panose="020B0000000000000000" pitchFamily="34" charset="0"/>
              </a:defRPr>
            </a:lvl1pPr>
          </a:lstStyle>
          <a:p>
            <a:fld id="{88E9B3B8-0214-44A8-8DC4-CB517A85CA4D}" type="slidenum">
              <a:rPr lang="en-GB" smtClean="0"/>
              <a:pPr/>
              <a:t>‹#›</a:t>
            </a:fld>
            <a:endParaRPr lang="en-GB"/>
          </a:p>
        </p:txBody>
      </p:sp>
    </p:spTree>
    <p:extLst>
      <p:ext uri="{BB962C8B-B14F-4D97-AF65-F5344CB8AC3E}">
        <p14:creationId xmlns:p14="http://schemas.microsoft.com/office/powerpoint/2010/main" val="1479929830"/>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Sofia Pro Light" panose="020B0000000000000000" pitchFamily="34" charset="0"/>
        <a:ea typeface="+mn-ea"/>
        <a:cs typeface="+mn-cs"/>
      </a:defRPr>
    </a:lvl1pPr>
    <a:lvl2pPr marL="342900" algn="l" defTabSz="685800" rtl="0" eaLnBrk="1" latinLnBrk="0" hangingPunct="1">
      <a:defRPr sz="900" b="0" i="0" kern="1200">
        <a:solidFill>
          <a:schemeClr val="tx1"/>
        </a:solidFill>
        <a:latin typeface="Sofia Pro Light" panose="020B0000000000000000" pitchFamily="34" charset="0"/>
        <a:ea typeface="+mn-ea"/>
        <a:cs typeface="+mn-cs"/>
      </a:defRPr>
    </a:lvl2pPr>
    <a:lvl3pPr marL="685800" algn="l" defTabSz="685800" rtl="0" eaLnBrk="1" latinLnBrk="0" hangingPunct="1">
      <a:defRPr sz="900" b="0" i="0" kern="1200">
        <a:solidFill>
          <a:schemeClr val="tx1"/>
        </a:solidFill>
        <a:latin typeface="Sofia Pro Light" panose="020B0000000000000000" pitchFamily="34" charset="0"/>
        <a:ea typeface="+mn-ea"/>
        <a:cs typeface="+mn-cs"/>
      </a:defRPr>
    </a:lvl3pPr>
    <a:lvl4pPr marL="1028700" algn="l" defTabSz="685800" rtl="0" eaLnBrk="1" latinLnBrk="0" hangingPunct="1">
      <a:defRPr sz="900" b="0" i="0" kern="1200">
        <a:solidFill>
          <a:schemeClr val="tx1"/>
        </a:solidFill>
        <a:latin typeface="Sofia Pro Light" panose="020B0000000000000000" pitchFamily="34" charset="0"/>
        <a:ea typeface="+mn-ea"/>
        <a:cs typeface="+mn-cs"/>
      </a:defRPr>
    </a:lvl4pPr>
    <a:lvl5pPr marL="1371600" algn="l" defTabSz="685800" rtl="0" eaLnBrk="1" latinLnBrk="0" hangingPunct="1">
      <a:defRPr sz="900" b="0" i="0" kern="1200">
        <a:solidFill>
          <a:schemeClr val="tx1"/>
        </a:solidFill>
        <a:latin typeface="Sofia Pro Light" panose="020B0000000000000000"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a:t>
            </a:fld>
            <a:endParaRPr lang="en-GB"/>
          </a:p>
        </p:txBody>
      </p:sp>
    </p:spTree>
    <p:extLst>
      <p:ext uri="{BB962C8B-B14F-4D97-AF65-F5344CB8AC3E}">
        <p14:creationId xmlns:p14="http://schemas.microsoft.com/office/powerpoint/2010/main" val="412273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10</a:t>
            </a:fld>
            <a:endParaRPr lang="en-GB"/>
          </a:p>
        </p:txBody>
      </p:sp>
    </p:spTree>
    <p:extLst>
      <p:ext uri="{BB962C8B-B14F-4D97-AF65-F5344CB8AC3E}">
        <p14:creationId xmlns:p14="http://schemas.microsoft.com/office/powerpoint/2010/main" val="3288611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11</a:t>
            </a:fld>
            <a:endParaRPr lang="en-GB"/>
          </a:p>
        </p:txBody>
      </p:sp>
    </p:spTree>
    <p:extLst>
      <p:ext uri="{BB962C8B-B14F-4D97-AF65-F5344CB8AC3E}">
        <p14:creationId xmlns:p14="http://schemas.microsoft.com/office/powerpoint/2010/main" val="376549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12</a:t>
            </a:fld>
            <a:endParaRPr lang="en-GB"/>
          </a:p>
        </p:txBody>
      </p:sp>
    </p:spTree>
    <p:extLst>
      <p:ext uri="{BB962C8B-B14F-4D97-AF65-F5344CB8AC3E}">
        <p14:creationId xmlns:p14="http://schemas.microsoft.com/office/powerpoint/2010/main" val="396959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13</a:t>
            </a:fld>
            <a:endParaRPr lang="en-GB"/>
          </a:p>
        </p:txBody>
      </p:sp>
    </p:spTree>
    <p:extLst>
      <p:ext uri="{BB962C8B-B14F-4D97-AF65-F5344CB8AC3E}">
        <p14:creationId xmlns:p14="http://schemas.microsoft.com/office/powerpoint/2010/main" val="874674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14</a:t>
            </a:fld>
            <a:endParaRPr lang="en-GB"/>
          </a:p>
        </p:txBody>
      </p:sp>
    </p:spTree>
    <p:extLst>
      <p:ext uri="{BB962C8B-B14F-4D97-AF65-F5344CB8AC3E}">
        <p14:creationId xmlns:p14="http://schemas.microsoft.com/office/powerpoint/2010/main" val="103222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15</a:t>
            </a:fld>
            <a:endParaRPr lang="en-GB"/>
          </a:p>
        </p:txBody>
      </p:sp>
    </p:spTree>
    <p:extLst>
      <p:ext uri="{BB962C8B-B14F-4D97-AF65-F5344CB8AC3E}">
        <p14:creationId xmlns:p14="http://schemas.microsoft.com/office/powerpoint/2010/main" val="1853928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16</a:t>
            </a:fld>
            <a:endParaRPr lang="en-GB"/>
          </a:p>
        </p:txBody>
      </p:sp>
    </p:spTree>
    <p:extLst>
      <p:ext uri="{BB962C8B-B14F-4D97-AF65-F5344CB8AC3E}">
        <p14:creationId xmlns:p14="http://schemas.microsoft.com/office/powerpoint/2010/main" val="203951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17</a:t>
            </a:fld>
            <a:endParaRPr lang="en-GB"/>
          </a:p>
        </p:txBody>
      </p:sp>
    </p:spTree>
    <p:extLst>
      <p:ext uri="{BB962C8B-B14F-4D97-AF65-F5344CB8AC3E}">
        <p14:creationId xmlns:p14="http://schemas.microsoft.com/office/powerpoint/2010/main" val="183567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18</a:t>
            </a:fld>
            <a:endParaRPr lang="en-GB"/>
          </a:p>
        </p:txBody>
      </p:sp>
    </p:spTree>
    <p:extLst>
      <p:ext uri="{BB962C8B-B14F-4D97-AF65-F5344CB8AC3E}">
        <p14:creationId xmlns:p14="http://schemas.microsoft.com/office/powerpoint/2010/main" val="2869790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19</a:t>
            </a:fld>
            <a:endParaRPr lang="en-GB"/>
          </a:p>
        </p:txBody>
      </p:sp>
    </p:spTree>
    <p:extLst>
      <p:ext uri="{BB962C8B-B14F-4D97-AF65-F5344CB8AC3E}">
        <p14:creationId xmlns:p14="http://schemas.microsoft.com/office/powerpoint/2010/main" val="133894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a:t>
            </a:fld>
            <a:endParaRPr lang="en-GB"/>
          </a:p>
        </p:txBody>
      </p:sp>
    </p:spTree>
    <p:extLst>
      <p:ext uri="{BB962C8B-B14F-4D97-AF65-F5344CB8AC3E}">
        <p14:creationId xmlns:p14="http://schemas.microsoft.com/office/powerpoint/2010/main" val="412273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20</a:t>
            </a:fld>
            <a:endParaRPr lang="en-GB"/>
          </a:p>
        </p:txBody>
      </p:sp>
    </p:spTree>
    <p:extLst>
      <p:ext uri="{BB962C8B-B14F-4D97-AF65-F5344CB8AC3E}">
        <p14:creationId xmlns:p14="http://schemas.microsoft.com/office/powerpoint/2010/main" val="3313110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21</a:t>
            </a:fld>
            <a:endParaRPr lang="en-GB"/>
          </a:p>
        </p:txBody>
      </p:sp>
    </p:spTree>
    <p:extLst>
      <p:ext uri="{BB962C8B-B14F-4D97-AF65-F5344CB8AC3E}">
        <p14:creationId xmlns:p14="http://schemas.microsoft.com/office/powerpoint/2010/main" val="2994083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22</a:t>
            </a:fld>
            <a:endParaRPr lang="en-GB"/>
          </a:p>
        </p:txBody>
      </p:sp>
    </p:spTree>
    <p:extLst>
      <p:ext uri="{BB962C8B-B14F-4D97-AF65-F5344CB8AC3E}">
        <p14:creationId xmlns:p14="http://schemas.microsoft.com/office/powerpoint/2010/main" val="663070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23</a:t>
            </a:fld>
            <a:endParaRPr lang="en-GB"/>
          </a:p>
        </p:txBody>
      </p:sp>
    </p:spTree>
    <p:extLst>
      <p:ext uri="{BB962C8B-B14F-4D97-AF65-F5344CB8AC3E}">
        <p14:creationId xmlns:p14="http://schemas.microsoft.com/office/powerpoint/2010/main" val="2952059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24</a:t>
            </a:fld>
            <a:endParaRPr lang="en-GB"/>
          </a:p>
        </p:txBody>
      </p:sp>
    </p:spTree>
    <p:extLst>
      <p:ext uri="{BB962C8B-B14F-4D97-AF65-F5344CB8AC3E}">
        <p14:creationId xmlns:p14="http://schemas.microsoft.com/office/powerpoint/2010/main" val="4025625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25</a:t>
            </a:fld>
            <a:endParaRPr lang="en-GB"/>
          </a:p>
        </p:txBody>
      </p:sp>
    </p:spTree>
    <p:extLst>
      <p:ext uri="{BB962C8B-B14F-4D97-AF65-F5344CB8AC3E}">
        <p14:creationId xmlns:p14="http://schemas.microsoft.com/office/powerpoint/2010/main" val="3060198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26</a:t>
            </a:fld>
            <a:endParaRPr lang="en-GB"/>
          </a:p>
        </p:txBody>
      </p:sp>
    </p:spTree>
    <p:extLst>
      <p:ext uri="{BB962C8B-B14F-4D97-AF65-F5344CB8AC3E}">
        <p14:creationId xmlns:p14="http://schemas.microsoft.com/office/powerpoint/2010/main" val="2075850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27</a:t>
            </a:fld>
            <a:endParaRPr lang="en-GB"/>
          </a:p>
        </p:txBody>
      </p:sp>
    </p:spTree>
    <p:extLst>
      <p:ext uri="{BB962C8B-B14F-4D97-AF65-F5344CB8AC3E}">
        <p14:creationId xmlns:p14="http://schemas.microsoft.com/office/powerpoint/2010/main" val="3570462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28</a:t>
            </a:fld>
            <a:endParaRPr lang="en-GB"/>
          </a:p>
        </p:txBody>
      </p:sp>
    </p:spTree>
    <p:extLst>
      <p:ext uri="{BB962C8B-B14F-4D97-AF65-F5344CB8AC3E}">
        <p14:creationId xmlns:p14="http://schemas.microsoft.com/office/powerpoint/2010/main" val="148685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29</a:t>
            </a:fld>
            <a:endParaRPr lang="en-GB"/>
          </a:p>
        </p:txBody>
      </p:sp>
    </p:spTree>
    <p:extLst>
      <p:ext uri="{BB962C8B-B14F-4D97-AF65-F5344CB8AC3E}">
        <p14:creationId xmlns:p14="http://schemas.microsoft.com/office/powerpoint/2010/main" val="359413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a:t>
            </a:fld>
            <a:endParaRPr lang="en-GB"/>
          </a:p>
        </p:txBody>
      </p:sp>
    </p:spTree>
    <p:extLst>
      <p:ext uri="{BB962C8B-B14F-4D97-AF65-F5344CB8AC3E}">
        <p14:creationId xmlns:p14="http://schemas.microsoft.com/office/powerpoint/2010/main" val="3646842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30</a:t>
            </a:fld>
            <a:endParaRPr lang="en-GB"/>
          </a:p>
        </p:txBody>
      </p:sp>
    </p:spTree>
    <p:extLst>
      <p:ext uri="{BB962C8B-B14F-4D97-AF65-F5344CB8AC3E}">
        <p14:creationId xmlns:p14="http://schemas.microsoft.com/office/powerpoint/2010/main" val="2965119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31</a:t>
            </a:fld>
            <a:endParaRPr lang="en-GB"/>
          </a:p>
        </p:txBody>
      </p:sp>
    </p:spTree>
    <p:extLst>
      <p:ext uri="{BB962C8B-B14F-4D97-AF65-F5344CB8AC3E}">
        <p14:creationId xmlns:p14="http://schemas.microsoft.com/office/powerpoint/2010/main" val="1947382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32</a:t>
            </a:fld>
            <a:endParaRPr lang="en-GB"/>
          </a:p>
        </p:txBody>
      </p:sp>
    </p:spTree>
    <p:extLst>
      <p:ext uri="{BB962C8B-B14F-4D97-AF65-F5344CB8AC3E}">
        <p14:creationId xmlns:p14="http://schemas.microsoft.com/office/powerpoint/2010/main" val="2252192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33</a:t>
            </a:fld>
            <a:endParaRPr lang="en-GB"/>
          </a:p>
        </p:txBody>
      </p:sp>
    </p:spTree>
    <p:extLst>
      <p:ext uri="{BB962C8B-B14F-4D97-AF65-F5344CB8AC3E}">
        <p14:creationId xmlns:p14="http://schemas.microsoft.com/office/powerpoint/2010/main" val="2406273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34</a:t>
            </a:fld>
            <a:endParaRPr lang="en-GB"/>
          </a:p>
        </p:txBody>
      </p:sp>
    </p:spTree>
    <p:extLst>
      <p:ext uri="{BB962C8B-B14F-4D97-AF65-F5344CB8AC3E}">
        <p14:creationId xmlns:p14="http://schemas.microsoft.com/office/powerpoint/2010/main" val="3274830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Title box: Click and drag the title box to resize, to allow for longer headings, or to fit around important areas of the image.</a:t>
            </a:r>
            <a:br>
              <a:rPr lang="en-GB"/>
            </a:br>
            <a:r>
              <a:rPr lang="en-GB"/>
              <a:t>Image: To change the image, Right click / Control click on the image, select ‘Change picture… from file’.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a:t>Changing colours: Select the colour border area and apply a new shape fill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a:t>Changing colours: Right click / control click the background, Select ‘Format background…’ Select a different fill colour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164513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Please ask learners to consent to the delegate agreement using the chat box/mic etc</a:t>
            </a:r>
          </a:p>
          <a:p>
            <a:pPr marL="0" lvl="0" indent="0">
              <a:buFont typeface="Symbol" panose="05050102010706020507" pitchFamily="18" charset="2"/>
              <a:buNone/>
            </a:pPr>
            <a:endParaRPr lang="en-GB" sz="900" dirty="0">
              <a:effectLst/>
              <a:latin typeface="Sofia Pro Light" panose="020B0604020202020204" charset="0"/>
              <a:ea typeface="Times New Roman" panose="02020603050405020304" pitchFamily="18" charset="0"/>
              <a:cs typeface="Aptos" panose="020B0004020202020204" pitchFamily="34" charset="0"/>
            </a:endParaRP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Participate actively </a:t>
            </a:r>
            <a:r>
              <a:rPr lang="en-GB" sz="900" i="1" dirty="0">
                <a:effectLst/>
                <a:latin typeface="Sofia Pro Light" panose="020B0604020202020204" charset="0"/>
                <a:ea typeface="Times New Roman" panose="02020603050405020304" pitchFamily="18" charset="0"/>
                <a:cs typeface="Aptos" panose="020B0004020202020204" pitchFamily="34" charset="0"/>
              </a:rPr>
              <a:t> - contribute to discussions and activities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Use technology responsibly </a:t>
            </a:r>
            <a:r>
              <a:rPr lang="en-GB" sz="900" i="1" dirty="0">
                <a:effectLst/>
                <a:latin typeface="Sofia Pro Light" panose="020B0604020202020204" charset="0"/>
                <a:ea typeface="Times New Roman" panose="02020603050405020304" pitchFamily="18" charset="0"/>
                <a:cs typeface="Aptos" panose="020B0004020202020204" pitchFamily="34" charset="0"/>
              </a:rPr>
              <a:t>- turning camera on, where possible, to build connections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Be engaged </a:t>
            </a:r>
            <a:r>
              <a:rPr lang="en-GB" sz="900" i="1" dirty="0">
                <a:effectLst/>
                <a:latin typeface="Sofia Pro Light" panose="020B0604020202020204" charset="0"/>
                <a:ea typeface="Times New Roman" panose="02020603050405020304" pitchFamily="18" charset="0"/>
                <a:cs typeface="Aptos" panose="020B0004020202020204" pitchFamily="34" charset="0"/>
              </a:rPr>
              <a:t>- limit distractions and maintain focus during the session</a:t>
            </a:r>
            <a:endParaRPr lang="en-GB" sz="900" dirty="0">
              <a:effectLst/>
              <a:latin typeface="Sofia Pro Light" panose="020B060402020202020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4</a:t>
            </a:fld>
            <a:endParaRPr lang="en-GB"/>
          </a:p>
        </p:txBody>
      </p:sp>
    </p:spTree>
    <p:extLst>
      <p:ext uri="{BB962C8B-B14F-4D97-AF65-F5344CB8AC3E}">
        <p14:creationId xmlns:p14="http://schemas.microsoft.com/office/powerpoint/2010/main" val="152258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5</a:t>
            </a:fld>
            <a:endParaRPr lang="en-GB"/>
          </a:p>
        </p:txBody>
      </p:sp>
    </p:spTree>
    <p:extLst>
      <p:ext uri="{BB962C8B-B14F-4D97-AF65-F5344CB8AC3E}">
        <p14:creationId xmlns:p14="http://schemas.microsoft.com/office/powerpoint/2010/main" val="154901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6</a:t>
            </a:fld>
            <a:endParaRPr lang="en-GB"/>
          </a:p>
        </p:txBody>
      </p:sp>
    </p:spTree>
    <p:extLst>
      <p:ext uri="{BB962C8B-B14F-4D97-AF65-F5344CB8AC3E}">
        <p14:creationId xmlns:p14="http://schemas.microsoft.com/office/powerpoint/2010/main" val="47624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7</a:t>
            </a:fld>
            <a:endParaRPr lang="en-GB"/>
          </a:p>
        </p:txBody>
      </p:sp>
    </p:spTree>
    <p:extLst>
      <p:ext uri="{BB962C8B-B14F-4D97-AF65-F5344CB8AC3E}">
        <p14:creationId xmlns:p14="http://schemas.microsoft.com/office/powerpoint/2010/main" val="3926746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8</a:t>
            </a:fld>
            <a:endParaRPr lang="en-GB"/>
          </a:p>
        </p:txBody>
      </p:sp>
    </p:spTree>
    <p:extLst>
      <p:ext uri="{BB962C8B-B14F-4D97-AF65-F5344CB8AC3E}">
        <p14:creationId xmlns:p14="http://schemas.microsoft.com/office/powerpoint/2010/main" val="422711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9</a:t>
            </a:fld>
            <a:endParaRPr lang="en-GB"/>
          </a:p>
        </p:txBody>
      </p:sp>
    </p:spTree>
    <p:extLst>
      <p:ext uri="{BB962C8B-B14F-4D97-AF65-F5344CB8AC3E}">
        <p14:creationId xmlns:p14="http://schemas.microsoft.com/office/powerpoint/2010/main" val="304368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6980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31C439-F94D-EF4E-A8D6-C14811E3BBA6}"/>
              </a:ext>
            </a:extLst>
          </p:cNvPr>
          <p:cNvSpPr>
            <a:spLocks noGrp="1"/>
          </p:cNvSpPr>
          <p:nvPr>
            <p:ph type="title" orient="vert"/>
          </p:nvPr>
        </p:nvSpPr>
        <p:spPr>
          <a:xfrm>
            <a:off x="6543675" y="274638"/>
            <a:ext cx="1971675" cy="4357687"/>
          </a:xfrm>
        </p:spPr>
        <p:txBody>
          <a:bodyPr vert="eaVert"/>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AF8406-BE7C-2343-B013-E33F04AAFC68}"/>
              </a:ext>
            </a:extLst>
          </p:cNvPr>
          <p:cNvSpPr>
            <a:spLocks noGrp="1"/>
          </p:cNvSpPr>
          <p:nvPr>
            <p:ph type="body" orient="vert" idx="1"/>
          </p:nvPr>
        </p:nvSpPr>
        <p:spPr>
          <a:xfrm>
            <a:off x="628650" y="274638"/>
            <a:ext cx="5762625" cy="4357687"/>
          </a:xfrm>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5DBCCA-2D1D-BF4E-8FAF-588AC5705913}"/>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EF329E3B-BBF9-6A43-A643-E9A00C74210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29C6B5-FDA5-D04C-9D62-CB0AF0E0662D}"/>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200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AE9C-3680-8D48-A45C-33E631F9E405}"/>
              </a:ext>
            </a:extLst>
          </p:cNvPr>
          <p:cNvSpPr>
            <a:spLocks noGrp="1"/>
          </p:cNvSpPr>
          <p:nvPr>
            <p:ph type="title"/>
          </p:nvPr>
        </p:nvSpPr>
        <p:spPr>
          <a:xfrm>
            <a:off x="431928" y="323127"/>
            <a:ext cx="7440833" cy="381671"/>
          </a:xfrm>
        </p:spPr>
        <p:txBody>
          <a:bodyPr wrap="square" anchor="t" anchorCtr="0">
            <a:noAutofit/>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A7A7D9-45D1-0744-BD83-947D609D6653}"/>
              </a:ext>
            </a:extLst>
          </p:cNvPr>
          <p:cNvSpPr>
            <a:spLocks noGrp="1"/>
          </p:cNvSpPr>
          <p:nvPr>
            <p:ph idx="1"/>
          </p:nvPr>
        </p:nvSpPr>
        <p:spPr>
          <a:xfrm>
            <a:off x="544538" y="1022059"/>
            <a:ext cx="7914681" cy="3536940"/>
          </a:xfrm>
        </p:spPr>
        <p:txBody>
          <a:bodyPr lIns="0" tIns="0" rIns="0" bIns="0"/>
          <a:lstStyle>
            <a:lvl1pPr>
              <a:defRPr b="0" i="0"/>
            </a:lvl1pPr>
            <a:lvl2pPr>
              <a:defRPr b="0" i="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7943204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B559-DF7A-FF4C-8097-361209CA66B0}"/>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63E68A-9AA3-134E-AC72-C0076A4A9EF1}"/>
              </a:ext>
            </a:extLst>
          </p:cNvPr>
          <p:cNvSpPr>
            <a:spLocks noGrp="1"/>
          </p:cNvSpPr>
          <p:nvPr>
            <p:ph sz="half" idx="1"/>
          </p:nvPr>
        </p:nvSpPr>
        <p:spPr>
          <a:xfrm>
            <a:off x="628650" y="1370013"/>
            <a:ext cx="3867150" cy="3262312"/>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C8FE68-304A-8549-8870-14E9C405E90D}"/>
              </a:ext>
            </a:extLst>
          </p:cNvPr>
          <p:cNvSpPr>
            <a:spLocks noGrp="1"/>
          </p:cNvSpPr>
          <p:nvPr>
            <p:ph sz="half" idx="2"/>
          </p:nvPr>
        </p:nvSpPr>
        <p:spPr>
          <a:xfrm>
            <a:off x="4648200" y="1370013"/>
            <a:ext cx="3867150" cy="3262312"/>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4360D1-8D3F-2944-8AE9-4CD6D6799126}"/>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A94E692-3824-2B48-A883-C45D7E75C4A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8B4A1E-F1D1-0142-8FF0-2406DCD05044}"/>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912996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927D-3AE6-9F40-8735-67AC539E758B}"/>
              </a:ext>
            </a:extLst>
          </p:cNvPr>
          <p:cNvSpPr>
            <a:spLocks noGrp="1"/>
          </p:cNvSpPr>
          <p:nvPr>
            <p:ph type="title"/>
          </p:nvPr>
        </p:nvSpPr>
        <p:spPr>
          <a:xfrm>
            <a:off x="630238" y="274638"/>
            <a:ext cx="7886700" cy="993775"/>
          </a:xfrm>
        </p:spPr>
        <p:txBody>
          <a:bodyPr/>
          <a:lstStyle>
            <a:lvl1pPr>
              <a:defRPr b="1" i="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51F5BC-45B7-9745-81D6-342A3C0160E3}"/>
              </a:ext>
            </a:extLst>
          </p:cNvPr>
          <p:cNvSpPr>
            <a:spLocks noGrp="1"/>
          </p:cNvSpPr>
          <p:nvPr>
            <p:ph type="body" idx="1"/>
          </p:nvPr>
        </p:nvSpPr>
        <p:spPr>
          <a:xfrm>
            <a:off x="630238" y="1260475"/>
            <a:ext cx="3868737" cy="619125"/>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412401-FD5C-924A-AAB2-FEA51B5C8525}"/>
              </a:ext>
            </a:extLst>
          </p:cNvPr>
          <p:cNvSpPr>
            <a:spLocks noGrp="1"/>
          </p:cNvSpPr>
          <p:nvPr>
            <p:ph sz="half" idx="2"/>
          </p:nvPr>
        </p:nvSpPr>
        <p:spPr>
          <a:xfrm>
            <a:off x="630238" y="1879600"/>
            <a:ext cx="3868737" cy="276225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242AB0-84DE-1446-AE05-DC227091D281}"/>
              </a:ext>
            </a:extLst>
          </p:cNvPr>
          <p:cNvSpPr>
            <a:spLocks noGrp="1"/>
          </p:cNvSpPr>
          <p:nvPr>
            <p:ph type="body" sz="quarter" idx="3"/>
          </p:nvPr>
        </p:nvSpPr>
        <p:spPr>
          <a:xfrm>
            <a:off x="4629150" y="1260475"/>
            <a:ext cx="3887788" cy="619125"/>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C485F3-C0C7-514D-B1A0-CDB724650E98}"/>
              </a:ext>
            </a:extLst>
          </p:cNvPr>
          <p:cNvSpPr>
            <a:spLocks noGrp="1"/>
          </p:cNvSpPr>
          <p:nvPr>
            <p:ph sz="quarter" idx="4"/>
          </p:nvPr>
        </p:nvSpPr>
        <p:spPr>
          <a:xfrm>
            <a:off x="4629150" y="1879600"/>
            <a:ext cx="3887788" cy="276225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EFE6CD-F678-6C45-A4C7-21B8B235C2EE}"/>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8" name="Footer Placeholder 7">
            <a:extLst>
              <a:ext uri="{FF2B5EF4-FFF2-40B4-BE49-F238E27FC236}">
                <a16:creationId xmlns:a16="http://schemas.microsoft.com/office/drawing/2014/main" id="{26BDD075-3054-B148-9329-74FB73366F4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061D05-8596-624D-8C8D-39E915408FC4}"/>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71182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20BE-0742-9849-91DC-7F5360F00B76}"/>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F939F69B-7865-864A-A1C0-B9B2D8EA381A}"/>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4" name="Footer Placeholder 3">
            <a:extLst>
              <a:ext uri="{FF2B5EF4-FFF2-40B4-BE49-F238E27FC236}">
                <a16:creationId xmlns:a16="http://schemas.microsoft.com/office/drawing/2014/main" id="{CD4E0260-C577-4548-A628-226071EE7A5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3AC9A0-AC27-1D44-A549-A4DDA749A225}"/>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317818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FADB3-C035-1443-9374-41558C531B26}"/>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3" name="Footer Placeholder 2">
            <a:extLst>
              <a:ext uri="{FF2B5EF4-FFF2-40B4-BE49-F238E27FC236}">
                <a16:creationId xmlns:a16="http://schemas.microsoft.com/office/drawing/2014/main" id="{CF2ECB2B-07F6-B543-9BB3-1670B491A37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2E014D-5C55-4743-BFE2-D5D3C579E279}"/>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755177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B16E-3001-FA45-96DB-46D2E3526BDD}"/>
              </a:ext>
            </a:extLst>
          </p:cNvPr>
          <p:cNvSpPr>
            <a:spLocks noGrp="1"/>
          </p:cNvSpPr>
          <p:nvPr>
            <p:ph type="title"/>
          </p:nvPr>
        </p:nvSpPr>
        <p:spPr>
          <a:xfrm>
            <a:off x="630238" y="342900"/>
            <a:ext cx="2949575" cy="1200150"/>
          </a:xfrm>
        </p:spPr>
        <p:txBody>
          <a:bodyPr anchor="b"/>
          <a:lstStyle>
            <a:lvl1pPr>
              <a:defRPr sz="3200"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0F1303-F44E-5347-9EC3-1ED9DF6FAC2C}"/>
              </a:ext>
            </a:extLst>
          </p:cNvPr>
          <p:cNvSpPr>
            <a:spLocks noGrp="1"/>
          </p:cNvSpPr>
          <p:nvPr>
            <p:ph idx="1"/>
          </p:nvPr>
        </p:nvSpPr>
        <p:spPr>
          <a:xfrm>
            <a:off x="3887788" y="741363"/>
            <a:ext cx="4629150" cy="3654425"/>
          </a:xfrm>
        </p:spPr>
        <p:txBody>
          <a:bodyPr/>
          <a:lstStyle>
            <a:lvl1pPr>
              <a:defRPr sz="3200" b="0" i="0"/>
            </a:lvl1pPr>
            <a:lvl2pPr>
              <a:defRPr sz="2800" b="0" i="0"/>
            </a:lvl2pPr>
            <a:lvl3pPr>
              <a:defRPr sz="2400" b="0" i="0">
                <a:latin typeface="Sofia Pro Light" panose="020B0000000000000000" pitchFamily="34" charset="0"/>
              </a:defRPr>
            </a:lvl3pPr>
            <a:lvl4pPr>
              <a:defRPr sz="2000" b="0" i="0">
                <a:latin typeface="Sofia Pro Light" panose="020B0000000000000000" pitchFamily="34" charset="0"/>
              </a:defRPr>
            </a:lvl4pPr>
            <a:lvl5pPr>
              <a:defRPr sz="2000" b="0" i="0">
                <a:latin typeface="Sofia Pro Light" panose="020B0000000000000000"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A4F654-305B-4E46-9DB2-A1E4C430340A}"/>
              </a:ext>
            </a:extLst>
          </p:cNvPr>
          <p:cNvSpPr>
            <a:spLocks noGrp="1"/>
          </p:cNvSpPr>
          <p:nvPr>
            <p:ph type="body" sz="half" idx="2"/>
          </p:nvPr>
        </p:nvSpPr>
        <p:spPr>
          <a:xfrm>
            <a:off x="630238" y="1543050"/>
            <a:ext cx="2949575" cy="28590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D5660E-6D9D-C540-8C61-E9E0BCCD5062}"/>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55318F1-8AA6-EF43-8407-398A6A87D78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7520A6-6FA2-7F41-84AF-84E74E4C31AC}"/>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4560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0ED5-679B-7749-B86C-503F4EA0E08F}"/>
              </a:ext>
            </a:extLst>
          </p:cNvPr>
          <p:cNvSpPr>
            <a:spLocks noGrp="1"/>
          </p:cNvSpPr>
          <p:nvPr>
            <p:ph type="title"/>
          </p:nvPr>
        </p:nvSpPr>
        <p:spPr>
          <a:xfrm>
            <a:off x="630238" y="342900"/>
            <a:ext cx="2949575" cy="1200150"/>
          </a:xfrm>
        </p:spPr>
        <p:txBody>
          <a:bodyPr anchor="b"/>
          <a:lstStyle>
            <a:lvl1pPr>
              <a:defRPr sz="3200" b="1" i="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10594C-433A-5244-B311-9FFCD7F13E99}"/>
              </a:ext>
            </a:extLst>
          </p:cNvPr>
          <p:cNvSpPr>
            <a:spLocks noGrp="1"/>
          </p:cNvSpPr>
          <p:nvPr>
            <p:ph type="pic" idx="1"/>
          </p:nvPr>
        </p:nvSpPr>
        <p:spPr>
          <a:xfrm>
            <a:off x="3887788" y="741363"/>
            <a:ext cx="4629150" cy="36544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7F46B0-D949-B941-9913-185013EF0516}"/>
              </a:ext>
            </a:extLst>
          </p:cNvPr>
          <p:cNvSpPr>
            <a:spLocks noGrp="1"/>
          </p:cNvSpPr>
          <p:nvPr>
            <p:ph type="body" sz="half" idx="2"/>
          </p:nvPr>
        </p:nvSpPr>
        <p:spPr>
          <a:xfrm>
            <a:off x="630238" y="1543050"/>
            <a:ext cx="2949575" cy="28590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EA3FAB-8530-6D4B-8C7D-CECEF8C9DAF2}"/>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420F9A69-DC5A-E343-ACD0-03956E1ED41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04D371-E70C-B94A-BC28-02513A619EBB}"/>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27272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3A87-CA83-534C-9AAD-029063739D01}"/>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C0E9F5-4359-7A4C-BF80-8D547593C428}"/>
              </a:ext>
            </a:extLst>
          </p:cNvPr>
          <p:cNvSpPr>
            <a:spLocks noGrp="1"/>
          </p:cNvSpPr>
          <p:nvPr>
            <p:ph type="body" orient="vert" idx="1"/>
          </p:nvPr>
        </p:nvSpPr>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A3E3AC-8313-AE45-89F5-597D802E78E0}"/>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36AD235B-C278-2545-AD4A-8094397D02A3}"/>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9EA696-DB7B-1347-B0CA-9049638E4B60}"/>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8770583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72662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2300" b="1" i="0" kern="1200">
          <a:solidFill>
            <a:schemeClr val="accent1"/>
          </a:solidFill>
          <a:latin typeface="Poppins" panose="02000000000000000000" pitchFamily="2" charset="77"/>
          <a:ea typeface="+mj-ea"/>
          <a:cs typeface="Poppins" panose="02000000000000000000" pitchFamily="2" charset="77"/>
        </a:defRPr>
      </a:lvl1pPr>
    </p:titleStyle>
    <p:bodyStyle>
      <a:lvl1pPr marL="0" indent="0" algn="l" defTabSz="685800" rtl="0" eaLnBrk="1" latinLnBrk="0" hangingPunct="1">
        <a:lnSpc>
          <a:spcPts val="1880"/>
        </a:lnSpc>
        <a:spcBef>
          <a:spcPts val="750"/>
        </a:spcBef>
        <a:buFont typeface="Arial" panose="020B0604020202020204" pitchFamily="34" charset="0"/>
        <a:buNone/>
        <a:defRPr sz="1400" b="0" i="0" kern="1200">
          <a:solidFill>
            <a:schemeClr val="tx1"/>
          </a:solidFill>
          <a:latin typeface="Poppins Light" pitchFamily="2" charset="77"/>
          <a:ea typeface="+mn-ea"/>
          <a:cs typeface="Poppins Light" pitchFamily="2" charset="77"/>
        </a:defRPr>
      </a:lvl1pPr>
      <a:lvl2pPr marL="514350" indent="-171450" algn="l" defTabSz="685800" rtl="0" eaLnBrk="1" latinLnBrk="0" hangingPunct="1">
        <a:lnSpc>
          <a:spcPts val="1880"/>
        </a:lnSpc>
        <a:spcBef>
          <a:spcPts val="75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5BD3-2125-CF40-8E6C-01EA18833DBD}"/>
              </a:ext>
            </a:extLst>
          </p:cNvPr>
          <p:cNvSpPr>
            <a:spLocks noGrp="1"/>
          </p:cNvSpPr>
          <p:nvPr>
            <p:ph type="title"/>
          </p:nvPr>
        </p:nvSpPr>
        <p:spPr>
          <a:xfrm>
            <a:off x="431928" y="354347"/>
            <a:ext cx="5665517" cy="38167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FE778A-8F7F-C14A-B464-BC6ADE507A17}"/>
              </a:ext>
            </a:extLst>
          </p:cNvPr>
          <p:cNvSpPr>
            <a:spLocks noGrp="1"/>
          </p:cNvSpPr>
          <p:nvPr>
            <p:ph type="body" idx="1"/>
          </p:nvPr>
        </p:nvSpPr>
        <p:spPr>
          <a:xfrm>
            <a:off x="431927" y="1022059"/>
            <a:ext cx="7914681" cy="35369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391842831"/>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l" defTabSz="914400" rtl="0" eaLnBrk="1" latinLnBrk="0" hangingPunct="1">
        <a:lnSpc>
          <a:spcPct val="90000"/>
        </a:lnSpc>
        <a:spcBef>
          <a:spcPct val="0"/>
        </a:spcBef>
        <a:buNone/>
        <a:defRPr sz="2200" b="1" i="0" kern="1200">
          <a:solidFill>
            <a:schemeClr val="accent1"/>
          </a:solidFill>
          <a:latin typeface="Sofia Pro Semi Bold" panose="020B0000000000000000" pitchFamily="34" charset="0"/>
          <a:ea typeface="+mj-ea"/>
          <a:cs typeface="Poppins SemiBold" panose="02000000000000000000" pitchFamily="2" charset="77"/>
        </a:defRPr>
      </a:lvl1pPr>
    </p:titleStyle>
    <p:body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5.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Layout" Target="../diagrams/layout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5.png"/><Relationship Id="rId10" Type="http://schemas.microsoft.com/office/2007/relationships/diagramDrawing" Target="../diagrams/drawing3.xml"/><Relationship Id="rId4" Type="http://schemas.openxmlformats.org/officeDocument/2006/relationships/image" Target="../media/image3.png"/><Relationship Id="rId9" Type="http://schemas.openxmlformats.org/officeDocument/2006/relationships/diagramColors" Target="../diagrams/colors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5.png"/><Relationship Id="rId10" Type="http://schemas.microsoft.com/office/2007/relationships/diagramDrawing" Target="../diagrams/drawing4.xml"/><Relationship Id="rId4" Type="http://schemas.openxmlformats.org/officeDocument/2006/relationships/image" Target="../media/image3.png"/><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5.png"/><Relationship Id="rId10" Type="http://schemas.microsoft.com/office/2007/relationships/diagramDrawing" Target="../diagrams/drawing5.xml"/><Relationship Id="rId4" Type="http://schemas.openxmlformats.org/officeDocument/2006/relationships/image" Target="../media/image3.png"/><Relationship Id="rId9" Type="http://schemas.openxmlformats.org/officeDocument/2006/relationships/diagramColors" Target="../diagrams/colors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4.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image" Target="../media/image14.sv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27.sv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4.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6.emf"/><Relationship Id="rId4" Type="http://schemas.openxmlformats.org/officeDocument/2006/relationships/image" Target="../media/image41.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3RmKW87_KAo"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retching on a yoga mat&#10;&#10;Description automatically generated">
            <a:extLst>
              <a:ext uri="{FF2B5EF4-FFF2-40B4-BE49-F238E27FC236}">
                <a16:creationId xmlns:a16="http://schemas.microsoft.com/office/drawing/2014/main" id="{DC50AB31-3AEB-BA94-3BB9-98E6726C7BD0}"/>
              </a:ext>
            </a:extLst>
          </p:cNvPr>
          <p:cNvPicPr>
            <a:picLocks noChangeAspect="1"/>
          </p:cNvPicPr>
          <p:nvPr/>
        </p:nvPicPr>
        <p:blipFill rotWithShape="1">
          <a:blip r:embed="rId3">
            <a:extLst>
              <a:ext uri="{28A0092B-C50C-407E-A947-70E740481C1C}">
                <a14:useLocalDpi xmlns:a14="http://schemas.microsoft.com/office/drawing/2010/main" val="0"/>
              </a:ext>
            </a:extLst>
          </a:blip>
          <a:srcRect b="857"/>
          <a:stretch/>
        </p:blipFill>
        <p:spPr>
          <a:xfrm>
            <a:off x="0" y="1"/>
            <a:ext cx="9144000" cy="5143500"/>
          </a:xfrm>
          <a:prstGeom prst="rect">
            <a:avLst/>
          </a:prstGeom>
        </p:spPr>
      </p:pic>
      <p:pic>
        <p:nvPicPr>
          <p:cNvPr id="11" name="Picture 10" descr="A black and white gradient&#10;&#10;Description automatically generated">
            <a:extLst>
              <a:ext uri="{FF2B5EF4-FFF2-40B4-BE49-F238E27FC236}">
                <a16:creationId xmlns:a16="http://schemas.microsoft.com/office/drawing/2014/main" id="{A66C5B1A-2E03-70F2-E553-685C7B8472F8}"/>
              </a:ext>
            </a:extLst>
          </p:cNvPr>
          <p:cNvPicPr>
            <a:picLocks noChangeAspect="1"/>
          </p:cNvPicPr>
          <p:nvPr/>
        </p:nvPicPr>
        <p:blipFill rotWithShape="1">
          <a:blip r:embed="rId4">
            <a:extLst>
              <a:ext uri="{28A0092B-C50C-407E-A947-70E740481C1C}">
                <a14:useLocalDpi xmlns:a14="http://schemas.microsoft.com/office/drawing/2010/main" val="0"/>
              </a:ext>
            </a:extLst>
          </a:blip>
          <a:srcRect r="19582"/>
          <a:stretch/>
        </p:blipFill>
        <p:spPr>
          <a:xfrm>
            <a:off x="0" y="1"/>
            <a:ext cx="7290486" cy="5143499"/>
          </a:xfrm>
          <a:prstGeom prst="rect">
            <a:avLst/>
          </a:prstGeom>
        </p:spPr>
      </p:pic>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453493" y="1364475"/>
            <a:ext cx="3099332" cy="2023696"/>
          </a:xfrm>
          <a:prstGeom prst="rect">
            <a:avLst/>
          </a:prstGeom>
          <a:noFill/>
        </p:spPr>
        <p:txBody>
          <a:bodyPr wrap="square">
            <a:spAutoFit/>
          </a:bodyPr>
          <a:lstStyle/>
          <a:p>
            <a:pPr>
              <a:lnSpc>
                <a:spcPts val="5240"/>
              </a:lnSpc>
            </a:pPr>
            <a:r>
              <a:rPr lang="en-US" sz="3200" b="1" kern="1600">
                <a:solidFill>
                  <a:schemeClr val="bg1"/>
                </a:solidFill>
                <a:highlight>
                  <a:srgbClr val="2F336C"/>
                </a:highlight>
                <a:latin typeface="Sofia Pro Semi Bold" panose="020B0000000000000000" pitchFamily="34" charset="0"/>
                <a:cs typeface="Poppins SemiBold" panose="02000000000000000000" pitchFamily="2" charset="77"/>
              </a:rPr>
              <a:t>Leadership and Governance</a:t>
            </a:r>
          </a:p>
        </p:txBody>
      </p:sp>
      <p:pic>
        <p:nvPicPr>
          <p:cNvPr id="5" name="Graphic 4">
            <a:extLst>
              <a:ext uri="{FF2B5EF4-FFF2-40B4-BE49-F238E27FC236}">
                <a16:creationId xmlns:a16="http://schemas.microsoft.com/office/drawing/2014/main" id="{6D94BE73-FF66-8657-5BC8-6144EC7784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561" y="512196"/>
            <a:ext cx="2158270" cy="570400"/>
          </a:xfrm>
          <a:prstGeom prst="rect">
            <a:avLst/>
          </a:prstGeom>
        </p:spPr>
      </p:pic>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438564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Your Current Structure</a:t>
            </a:r>
            <a:endParaRPr lang="en-US">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aphicFrame>
        <p:nvGraphicFramePr>
          <p:cNvPr id="9" name="Diagram 8">
            <a:extLst>
              <a:ext uri="{FF2B5EF4-FFF2-40B4-BE49-F238E27FC236}">
                <a16:creationId xmlns:a16="http://schemas.microsoft.com/office/drawing/2014/main" id="{19B7C070-1416-E2AC-0700-DFFED841228D}"/>
              </a:ext>
            </a:extLst>
          </p:cNvPr>
          <p:cNvGraphicFramePr/>
          <p:nvPr>
            <p:extLst>
              <p:ext uri="{D42A27DB-BD31-4B8C-83A1-F6EECF244321}">
                <p14:modId xmlns:p14="http://schemas.microsoft.com/office/powerpoint/2010/main" val="3578370459"/>
              </p:ext>
            </p:extLst>
          </p:nvPr>
        </p:nvGraphicFramePr>
        <p:xfrm>
          <a:off x="2091843" y="1184175"/>
          <a:ext cx="5292630" cy="27751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4779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Current Structure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41883" y="1245263"/>
            <a:ext cx="7914681"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Is your organisation’s structure effective?</a:t>
            </a:r>
          </a:p>
          <a:p>
            <a:pPr marL="285750" indent="-285750">
              <a:lnSpc>
                <a:spcPts val="1880"/>
              </a:lnSpc>
              <a:buClr>
                <a:srgbClr val="DB4A3D"/>
              </a:buClr>
              <a:buFont typeface="Arial" panose="020B0604020202020204" pitchFamily="34" charset="0"/>
              <a:buChar char="•"/>
            </a:pPr>
            <a:r>
              <a:rPr lang="en-GB" sz="1400"/>
              <a:t>Are decisions made by your main committee?</a:t>
            </a:r>
          </a:p>
          <a:p>
            <a:pPr marL="285750" indent="-285750">
              <a:lnSpc>
                <a:spcPts val="1880"/>
              </a:lnSpc>
              <a:buClr>
                <a:srgbClr val="DB4A3D"/>
              </a:buClr>
              <a:buFont typeface="Arial" panose="020B0604020202020204" pitchFamily="34" charset="0"/>
              <a:buChar char="•"/>
            </a:pPr>
            <a:r>
              <a:rPr lang="en-GB" sz="1400"/>
              <a:t>Do you have individuals carrying out multiple roles?</a:t>
            </a:r>
          </a:p>
          <a:p>
            <a:pPr marL="285750" indent="-285750">
              <a:lnSpc>
                <a:spcPts val="1880"/>
              </a:lnSpc>
              <a:buClr>
                <a:srgbClr val="DB4A3D"/>
              </a:buClr>
              <a:buFont typeface="Arial" panose="020B0604020202020204" pitchFamily="34" charset="0"/>
              <a:buChar char="•"/>
            </a:pPr>
            <a:r>
              <a:rPr lang="en-GB" sz="1400"/>
              <a:t>Do you have a good balance of skills and experience on the committee?</a:t>
            </a:r>
          </a:p>
          <a:p>
            <a:pPr marL="285750" indent="-285750">
              <a:lnSpc>
                <a:spcPts val="1880"/>
              </a:lnSpc>
              <a:buClr>
                <a:srgbClr val="DB4A3D"/>
              </a:buClr>
              <a:buFont typeface="Arial" panose="020B0604020202020204" pitchFamily="34" charset="0"/>
              <a:buChar char="•"/>
            </a:pPr>
            <a:r>
              <a:rPr lang="en-GB" sz="1400"/>
              <a:t>Does each role/responsibility on the Committee and associated sub-committees have a clear role description that outlines their agreed terms of reference?</a:t>
            </a:r>
          </a:p>
          <a:p>
            <a:pPr marL="285750" indent="-285750">
              <a:lnSpc>
                <a:spcPts val="1880"/>
              </a:lnSpc>
              <a:buClr>
                <a:srgbClr val="DB4A3D"/>
              </a:buClr>
              <a:buFont typeface="Arial" panose="020B0604020202020204" pitchFamily="34" charset="0"/>
              <a:buChar cha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5749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17609" y="305280"/>
            <a:ext cx="7730112" cy="512210"/>
          </a:xfrm>
          <a:prstGeom prst="rect">
            <a:avLst/>
          </a:prstGeom>
        </p:spPr>
        <p:txBody>
          <a:bodyPr>
            <a:normAutofit/>
          </a:bodyPr>
          <a:lstStyle/>
          <a:p>
            <a:r>
              <a:rPr lang="en-GB">
                <a:solidFill>
                  <a:schemeClr val="accent6"/>
                </a:solidFill>
              </a:rPr>
              <a:t>Your support?</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66497" y="841981"/>
            <a:ext cx="7943212" cy="3536940"/>
          </a:xfrm>
          <a:prstGeom prst="rect">
            <a:avLst/>
          </a:prstGeom>
        </p:spPr>
        <p:txBody>
          <a:bodyPr lIns="0" tIns="0" rIns="0" bIns="0">
            <a:normAutofit/>
          </a:bodyPr>
          <a:lstStyle/>
          <a:p>
            <a:pPr>
              <a:lnSpc>
                <a:spcPts val="1880"/>
              </a:lnSpc>
              <a:buClr>
                <a:srgbClr val="DB4A3D"/>
              </a:buClr>
            </a:pPr>
            <a:r>
              <a:rPr lang="en-GB" sz="1400"/>
              <a:t>The right governance can enable your organisation to achieve its vision, aims and objectives</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6" name="Arrow: Pentagon 5">
            <a:extLst>
              <a:ext uri="{FF2B5EF4-FFF2-40B4-BE49-F238E27FC236}">
                <a16:creationId xmlns:a16="http://schemas.microsoft.com/office/drawing/2014/main" id="{9055B773-85D6-89FC-9906-4AFB90C3FBB7}"/>
              </a:ext>
            </a:extLst>
          </p:cNvPr>
          <p:cNvSpPr/>
          <p:nvPr/>
        </p:nvSpPr>
        <p:spPr>
          <a:xfrm>
            <a:off x="466497" y="2732559"/>
            <a:ext cx="2309568" cy="1356142"/>
          </a:xfrm>
          <a:prstGeom prst="homePlate">
            <a:avLst/>
          </a:prstGeom>
          <a:solidFill>
            <a:srgbClr val="8B1F66"/>
          </a:solidFill>
          <a:ln w="25400" cap="flat" cmpd="sng" algn="ctr">
            <a:solidFill>
              <a:srgbClr val="8B1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a:ln>
                  <a:noFill/>
                </a:ln>
                <a:solidFill>
                  <a:prstClr val="white"/>
                </a:solidFill>
                <a:effectLst/>
                <a:uLnTx/>
                <a:uFillTx/>
                <a:latin typeface="Sofia Pro Light" panose="020B0604020202020204" charset="0"/>
              </a:rPr>
              <a:t>Where is  most of your support ? </a:t>
            </a:r>
          </a:p>
        </p:txBody>
      </p:sp>
      <p:sp>
        <p:nvSpPr>
          <p:cNvPr id="8" name="Arrow: Pentagon 7">
            <a:extLst>
              <a:ext uri="{FF2B5EF4-FFF2-40B4-BE49-F238E27FC236}">
                <a16:creationId xmlns:a16="http://schemas.microsoft.com/office/drawing/2014/main" id="{48CDA4AD-2FC4-7A56-7AA9-94C057F83F1E}"/>
              </a:ext>
            </a:extLst>
          </p:cNvPr>
          <p:cNvSpPr/>
          <p:nvPr/>
        </p:nvSpPr>
        <p:spPr>
          <a:xfrm>
            <a:off x="3417216" y="2732559"/>
            <a:ext cx="2309568" cy="1356142"/>
          </a:xfrm>
          <a:prstGeom prst="homePlate">
            <a:avLst/>
          </a:prstGeom>
          <a:solidFill>
            <a:srgbClr val="E13D2E"/>
          </a:solidFill>
          <a:ln w="25400" cap="flat" cmpd="sng" algn="ctr">
            <a:solidFill>
              <a:srgbClr val="E13D2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a:ln>
                  <a:noFill/>
                </a:ln>
                <a:solidFill>
                  <a:prstClr val="white"/>
                </a:solidFill>
                <a:effectLst/>
                <a:uLnTx/>
                <a:uFillTx/>
                <a:latin typeface="Sofia Pro Light" panose="020B0604020202020204" charset="0"/>
              </a:rPr>
              <a:t>How do you prioritise your current support</a:t>
            </a:r>
          </a:p>
        </p:txBody>
      </p:sp>
      <p:sp>
        <p:nvSpPr>
          <p:cNvPr id="9" name="Speech Bubble: Oval 8">
            <a:extLst>
              <a:ext uri="{FF2B5EF4-FFF2-40B4-BE49-F238E27FC236}">
                <a16:creationId xmlns:a16="http://schemas.microsoft.com/office/drawing/2014/main" id="{AB2AC0AC-104F-6D77-1EC2-811D60EA42F9}"/>
              </a:ext>
            </a:extLst>
          </p:cNvPr>
          <p:cNvSpPr/>
          <p:nvPr/>
        </p:nvSpPr>
        <p:spPr>
          <a:xfrm>
            <a:off x="6367935" y="2278219"/>
            <a:ext cx="2309568" cy="1714140"/>
          </a:xfrm>
          <a:prstGeom prst="wedgeEllipseCallout">
            <a:avLst/>
          </a:prstGeom>
          <a:solidFill>
            <a:srgbClr val="313571"/>
          </a:solidFill>
          <a:ln>
            <a:solidFill>
              <a:srgbClr val="3135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kern="0">
                <a:solidFill>
                  <a:prstClr val="white"/>
                </a:solidFill>
                <a:latin typeface="Sofia Pro Light" panose="020B0604020202020204" charset="0"/>
              </a:rPr>
              <a:t>Is</a:t>
            </a:r>
            <a:r>
              <a:rPr kumimoji="0" lang="en-GB" sz="1400" i="0" u="none" strike="noStrike" kern="0" cap="none" spc="0" normalizeH="0" baseline="0" noProof="0">
                <a:ln>
                  <a:noFill/>
                </a:ln>
                <a:solidFill>
                  <a:prstClr val="white"/>
                </a:solidFill>
                <a:effectLst/>
                <a:uLnTx/>
                <a:uFillTx/>
                <a:latin typeface="Sofia Pro Light" panose="020B0604020202020204" charset="0"/>
              </a:rPr>
              <a:t> your </a:t>
            </a:r>
            <a:r>
              <a:rPr lang="en-GB" sz="1400" kern="0">
                <a:solidFill>
                  <a:prstClr val="white"/>
                </a:solidFill>
                <a:latin typeface="Sofia Pro Light" panose="020B0604020202020204" charset="0"/>
              </a:rPr>
              <a:t>organisation</a:t>
            </a:r>
            <a:r>
              <a:rPr kumimoji="0" lang="en-GB" sz="1400" i="0" u="none" strike="noStrike" kern="0" cap="none" spc="0" normalizeH="0" baseline="0" noProof="0">
                <a:ln>
                  <a:noFill/>
                </a:ln>
                <a:solidFill>
                  <a:prstClr val="white"/>
                </a:solidFill>
                <a:effectLst/>
                <a:uLnTx/>
                <a:uFillTx/>
                <a:latin typeface="Sofia Pro Light" panose="020B0604020202020204" charset="0"/>
              </a:rPr>
              <a:t> reaching into IMD 1-3 or reaching participants from these areas?</a:t>
            </a:r>
          </a:p>
        </p:txBody>
      </p:sp>
      <p:sp>
        <p:nvSpPr>
          <p:cNvPr id="10" name="Speech Bubble: Oval 9">
            <a:extLst>
              <a:ext uri="{FF2B5EF4-FFF2-40B4-BE49-F238E27FC236}">
                <a16:creationId xmlns:a16="http://schemas.microsoft.com/office/drawing/2014/main" id="{DFAFCE61-69E8-95CC-CB95-05D755FE71AD}"/>
              </a:ext>
            </a:extLst>
          </p:cNvPr>
          <p:cNvSpPr/>
          <p:nvPr/>
        </p:nvSpPr>
        <p:spPr>
          <a:xfrm>
            <a:off x="4917443" y="1515062"/>
            <a:ext cx="1883272" cy="1047874"/>
          </a:xfrm>
          <a:prstGeom prst="wedgeEllipseCallout">
            <a:avLst/>
          </a:prstGeom>
          <a:solidFill>
            <a:srgbClr val="313571"/>
          </a:solidFill>
          <a:ln>
            <a:solidFill>
              <a:srgbClr val="3135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latin typeface="Sofia Pro Light" panose="020B0604020202020204" charset="0"/>
              </a:rPr>
              <a:t>Are you asking the right questions?</a:t>
            </a:r>
          </a:p>
        </p:txBody>
      </p:sp>
    </p:spTree>
    <p:extLst>
      <p:ext uri="{BB962C8B-B14F-4D97-AF65-F5344CB8AC3E}">
        <p14:creationId xmlns:p14="http://schemas.microsoft.com/office/powerpoint/2010/main" val="2025874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11" name="Arrow: Pentagon 10">
            <a:extLst>
              <a:ext uri="{FF2B5EF4-FFF2-40B4-BE49-F238E27FC236}">
                <a16:creationId xmlns:a16="http://schemas.microsoft.com/office/drawing/2014/main" id="{8F93B02E-0888-F2FA-4187-F212B1EDF44A}"/>
              </a:ext>
            </a:extLst>
          </p:cNvPr>
          <p:cNvSpPr/>
          <p:nvPr/>
        </p:nvSpPr>
        <p:spPr>
          <a:xfrm>
            <a:off x="6617089" y="1886804"/>
            <a:ext cx="1624229" cy="999353"/>
          </a:xfrm>
          <a:prstGeom prst="homePlate">
            <a:avLst>
              <a:gd name="adj" fmla="val 47555"/>
            </a:avLst>
          </a:prstGeom>
          <a:solidFill>
            <a:srgbClr val="F49444"/>
          </a:solidFill>
          <a:ln w="25400" cap="flat" cmpd="sng" algn="ctr">
            <a:solidFill>
              <a:srgbClr val="F4944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Sofia Pro Light" panose="020B0604020202020204" charset="0"/>
              </a:rPr>
              <a:t>Triggers for change</a:t>
            </a:r>
          </a:p>
        </p:txBody>
      </p:sp>
      <p:sp>
        <p:nvSpPr>
          <p:cNvPr id="12" name="Oval 11">
            <a:extLst>
              <a:ext uri="{FF2B5EF4-FFF2-40B4-BE49-F238E27FC236}">
                <a16:creationId xmlns:a16="http://schemas.microsoft.com/office/drawing/2014/main" id="{33942677-982F-7E0B-1E2B-003684BAB05A}"/>
              </a:ext>
            </a:extLst>
          </p:cNvPr>
          <p:cNvSpPr/>
          <p:nvPr/>
        </p:nvSpPr>
        <p:spPr>
          <a:xfrm>
            <a:off x="1116419" y="470865"/>
            <a:ext cx="1801045" cy="980766"/>
          </a:xfrm>
          <a:prstGeom prst="ellipse">
            <a:avLst/>
          </a:prstGeom>
          <a:solidFill>
            <a:srgbClr val="8B1F66"/>
          </a:solidFill>
          <a:ln w="25400" cap="flat" cmpd="sng" algn="ctr">
            <a:solidFill>
              <a:srgbClr val="31357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a:solidFill>
                  <a:prstClr val="white"/>
                </a:solidFill>
                <a:latin typeface="Sofia Pro Light" panose="020B0604020202020204" charset="0"/>
              </a:rPr>
              <a:t>Organisational growth</a:t>
            </a:r>
            <a:r>
              <a:rPr kumimoji="0" lang="en-GB" sz="1200" b="0" i="0" u="none" strike="noStrike" kern="0" cap="none" spc="0" normalizeH="0" baseline="0" noProof="0">
                <a:ln>
                  <a:noFill/>
                </a:ln>
                <a:solidFill>
                  <a:prstClr val="white"/>
                </a:solidFill>
                <a:effectLst/>
                <a:uLnTx/>
                <a:uFillTx/>
                <a:latin typeface="Sofia Pro Light" panose="020B0604020202020204" charset="0"/>
              </a:rPr>
              <a:t> growth / size</a:t>
            </a:r>
          </a:p>
        </p:txBody>
      </p:sp>
      <p:sp>
        <p:nvSpPr>
          <p:cNvPr id="13" name="Oval 12">
            <a:extLst>
              <a:ext uri="{FF2B5EF4-FFF2-40B4-BE49-F238E27FC236}">
                <a16:creationId xmlns:a16="http://schemas.microsoft.com/office/drawing/2014/main" id="{4764FD22-1854-771F-A1B6-C39479292D74}"/>
              </a:ext>
            </a:extLst>
          </p:cNvPr>
          <p:cNvSpPr/>
          <p:nvPr/>
        </p:nvSpPr>
        <p:spPr>
          <a:xfrm>
            <a:off x="1116419" y="1803562"/>
            <a:ext cx="1795445" cy="980766"/>
          </a:xfrm>
          <a:prstGeom prst="ellipse">
            <a:avLst/>
          </a:prstGeom>
          <a:solidFill>
            <a:srgbClr val="8B1F66"/>
          </a:solidFill>
          <a:ln w="25400" cap="flat" cmpd="sng" algn="ctr">
            <a:solidFill>
              <a:srgbClr val="31357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Sofia Pro Light" panose="020B0604020202020204" charset="0"/>
              </a:rPr>
              <a:t>Asset owning</a:t>
            </a:r>
          </a:p>
        </p:txBody>
      </p:sp>
      <p:sp>
        <p:nvSpPr>
          <p:cNvPr id="14" name="Oval 13">
            <a:extLst>
              <a:ext uri="{FF2B5EF4-FFF2-40B4-BE49-F238E27FC236}">
                <a16:creationId xmlns:a16="http://schemas.microsoft.com/office/drawing/2014/main" id="{8A402A14-D8BF-1838-F031-EB1C6224C3DF}"/>
              </a:ext>
            </a:extLst>
          </p:cNvPr>
          <p:cNvSpPr/>
          <p:nvPr/>
        </p:nvSpPr>
        <p:spPr>
          <a:xfrm>
            <a:off x="3863954" y="1896098"/>
            <a:ext cx="1801045" cy="980766"/>
          </a:xfrm>
          <a:prstGeom prst="ellipse">
            <a:avLst/>
          </a:prstGeom>
          <a:solidFill>
            <a:srgbClr val="8B1F66"/>
          </a:solidFill>
          <a:ln w="25400" cap="flat" cmpd="sng" algn="ctr">
            <a:solidFill>
              <a:srgbClr val="31357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Sofia Pro Light" panose="020B0604020202020204" charset="0"/>
              </a:rPr>
              <a:t>Employing staff</a:t>
            </a:r>
          </a:p>
        </p:txBody>
      </p:sp>
      <p:sp>
        <p:nvSpPr>
          <p:cNvPr id="15" name="Oval 14">
            <a:extLst>
              <a:ext uri="{FF2B5EF4-FFF2-40B4-BE49-F238E27FC236}">
                <a16:creationId xmlns:a16="http://schemas.microsoft.com/office/drawing/2014/main" id="{3E6A5256-C686-BF86-80A3-5812FBC65089}"/>
              </a:ext>
            </a:extLst>
          </p:cNvPr>
          <p:cNvSpPr/>
          <p:nvPr/>
        </p:nvSpPr>
        <p:spPr>
          <a:xfrm>
            <a:off x="1134609" y="3136260"/>
            <a:ext cx="1801045" cy="980766"/>
          </a:xfrm>
          <a:prstGeom prst="ellipse">
            <a:avLst/>
          </a:prstGeom>
          <a:solidFill>
            <a:srgbClr val="8B1F66"/>
          </a:solidFill>
          <a:ln w="25400" cap="flat" cmpd="sng" algn="ctr">
            <a:solidFill>
              <a:srgbClr val="31357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Sofia Pro Light" panose="020B0604020202020204" charset="0"/>
              </a:rPr>
              <a:t>Power invested in individuals</a:t>
            </a:r>
          </a:p>
        </p:txBody>
      </p:sp>
      <p:sp>
        <p:nvSpPr>
          <p:cNvPr id="16" name="Oval 15">
            <a:extLst>
              <a:ext uri="{FF2B5EF4-FFF2-40B4-BE49-F238E27FC236}">
                <a16:creationId xmlns:a16="http://schemas.microsoft.com/office/drawing/2014/main" id="{61487AC3-5AAE-2A80-4359-B9E672537696}"/>
              </a:ext>
            </a:extLst>
          </p:cNvPr>
          <p:cNvSpPr/>
          <p:nvPr/>
        </p:nvSpPr>
        <p:spPr>
          <a:xfrm>
            <a:off x="3863954" y="3136259"/>
            <a:ext cx="1801045" cy="980766"/>
          </a:xfrm>
          <a:prstGeom prst="ellipse">
            <a:avLst/>
          </a:prstGeom>
          <a:solidFill>
            <a:srgbClr val="8B1F66"/>
          </a:solidFill>
          <a:ln w="25400" cap="flat" cmpd="sng" algn="ctr">
            <a:solidFill>
              <a:srgbClr val="31357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Sofia Pro Light" panose="020B0604020202020204" charset="0"/>
              </a:rPr>
              <a:t>Contracts</a:t>
            </a:r>
          </a:p>
        </p:txBody>
      </p:sp>
      <p:sp>
        <p:nvSpPr>
          <p:cNvPr id="18" name="Oval 17">
            <a:extLst>
              <a:ext uri="{FF2B5EF4-FFF2-40B4-BE49-F238E27FC236}">
                <a16:creationId xmlns:a16="http://schemas.microsoft.com/office/drawing/2014/main" id="{E6B3B5C1-4C7B-F130-795D-247098D29FCF}"/>
              </a:ext>
            </a:extLst>
          </p:cNvPr>
          <p:cNvSpPr/>
          <p:nvPr/>
        </p:nvSpPr>
        <p:spPr>
          <a:xfrm>
            <a:off x="3762637" y="470864"/>
            <a:ext cx="1801045" cy="980766"/>
          </a:xfrm>
          <a:prstGeom prst="ellipse">
            <a:avLst/>
          </a:prstGeom>
          <a:solidFill>
            <a:srgbClr val="8B1F66"/>
          </a:solidFill>
          <a:ln w="25400" cap="flat" cmpd="sng" algn="ctr">
            <a:solidFill>
              <a:srgbClr val="31357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Sofia Pro Light" panose="020B0604020202020204" charset="0"/>
              </a:rPr>
              <a:t>Cash reserves</a:t>
            </a:r>
          </a:p>
        </p:txBody>
      </p:sp>
    </p:spTree>
    <p:extLst>
      <p:ext uri="{BB962C8B-B14F-4D97-AF65-F5344CB8AC3E}">
        <p14:creationId xmlns:p14="http://schemas.microsoft.com/office/powerpoint/2010/main" val="1495596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Current organisational structure?</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aphicFrame>
        <p:nvGraphicFramePr>
          <p:cNvPr id="9" name="Diagram 8">
            <a:extLst>
              <a:ext uri="{FF2B5EF4-FFF2-40B4-BE49-F238E27FC236}">
                <a16:creationId xmlns:a16="http://schemas.microsoft.com/office/drawing/2014/main" id="{DCD90EBA-766A-0907-6914-51DAC64B3DCB}"/>
              </a:ext>
            </a:extLst>
          </p:cNvPr>
          <p:cNvGraphicFramePr/>
          <p:nvPr>
            <p:extLst>
              <p:ext uri="{D42A27DB-BD31-4B8C-83A1-F6EECF244321}">
                <p14:modId xmlns:p14="http://schemas.microsoft.com/office/powerpoint/2010/main" val="3665471314"/>
              </p:ext>
            </p:extLst>
          </p:nvPr>
        </p:nvGraphicFramePr>
        <p:xfrm>
          <a:off x="758088" y="1099663"/>
          <a:ext cx="7627824" cy="29740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77978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Reasons to review your structure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41883" y="1245263"/>
            <a:ext cx="7914681"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Overload and under load</a:t>
            </a:r>
          </a:p>
          <a:p>
            <a:pPr marL="285750" indent="-285750">
              <a:lnSpc>
                <a:spcPts val="1880"/>
              </a:lnSpc>
              <a:buClr>
                <a:srgbClr val="DB4A3D"/>
              </a:buClr>
              <a:buFont typeface="Arial" panose="020B0604020202020204" pitchFamily="34" charset="0"/>
              <a:buChar char="•"/>
            </a:pPr>
            <a:r>
              <a:rPr lang="en-GB" sz="1400"/>
              <a:t>Overlaps cause confusion and conflict</a:t>
            </a:r>
          </a:p>
          <a:p>
            <a:pPr marL="285750" indent="-285750">
              <a:lnSpc>
                <a:spcPts val="1880"/>
              </a:lnSpc>
              <a:buClr>
                <a:srgbClr val="DB4A3D"/>
              </a:buClr>
              <a:buFont typeface="Arial" panose="020B0604020202020204" pitchFamily="34" charset="0"/>
              <a:buChar char="•"/>
            </a:pPr>
            <a:r>
              <a:rPr lang="en-GB" sz="1400"/>
              <a:t>Confused reporting lines</a:t>
            </a:r>
          </a:p>
          <a:p>
            <a:pPr marL="285750" indent="-285750">
              <a:lnSpc>
                <a:spcPts val="1880"/>
              </a:lnSpc>
              <a:buClr>
                <a:srgbClr val="DB4A3D"/>
              </a:buClr>
              <a:buFont typeface="Arial" panose="020B0604020202020204" pitchFamily="34" charset="0"/>
              <a:buChar char="•"/>
            </a:pPr>
            <a:r>
              <a:rPr lang="en-GB" sz="1400"/>
              <a:t>Uncertainty about responsibilities</a:t>
            </a:r>
          </a:p>
          <a:p>
            <a:pPr marL="285750" indent="-285750">
              <a:lnSpc>
                <a:spcPts val="1880"/>
              </a:lnSpc>
              <a:buClr>
                <a:srgbClr val="DB4A3D"/>
              </a:buClr>
              <a:buFont typeface="Arial" panose="020B0604020202020204" pitchFamily="34" charset="0"/>
              <a:buChar char="•"/>
            </a:pPr>
            <a:r>
              <a:rPr lang="en-GB" sz="1400"/>
              <a:t>Long-term poor performance</a:t>
            </a:r>
          </a:p>
          <a:p>
            <a:pPr marL="285750" indent="-285750">
              <a:lnSpc>
                <a:spcPts val="1880"/>
              </a:lnSpc>
              <a:buClr>
                <a:srgbClr val="DB4A3D"/>
              </a:buClr>
              <a:buFont typeface="Arial" panose="020B0604020202020204" pitchFamily="34" charset="0"/>
              <a:buChar char="•"/>
            </a:pPr>
            <a:r>
              <a:rPr lang="en-GB" sz="1400"/>
              <a:t>New priorities and demands</a:t>
            </a:r>
          </a:p>
          <a:p>
            <a:pPr marL="285750" indent="-285750">
              <a:lnSpc>
                <a:spcPts val="1880"/>
              </a:lnSpc>
              <a:buClr>
                <a:srgbClr val="DB4A3D"/>
              </a:buClr>
              <a:buFont typeface="Arial" panose="020B0604020202020204" pitchFamily="34" charset="0"/>
              <a:buChar char="•"/>
            </a:pPr>
            <a:r>
              <a:rPr lang="en-GB" sz="1400"/>
              <a:t>The structure is blocking your strategy</a:t>
            </a:r>
          </a:p>
          <a:p>
            <a:pPr marL="285750" indent="-285750">
              <a:lnSpc>
                <a:spcPts val="1880"/>
              </a:lnSpc>
              <a:buClr>
                <a:srgbClr val="DB4A3D"/>
              </a:buClr>
              <a:buFont typeface="Arial" panose="020B0604020202020204" pitchFamily="34" charset="0"/>
              <a:buChar char="•"/>
            </a:pPr>
            <a:endParaRPr lang="en-GB" sz="1400"/>
          </a:p>
          <a:p>
            <a:pPr>
              <a:lnSpc>
                <a:spcPts val="1880"/>
              </a:lnSpc>
              <a:buClr>
                <a:srgbClr val="DB4A3D"/>
              </a:buClr>
            </a:pPr>
            <a:r>
              <a:rPr lang="en-GB" sz="1400"/>
              <a:t>						             Alan Lawrie (2000)</a:t>
            </a:r>
          </a:p>
          <a:p>
            <a:pPr marL="285750" indent="-285750">
              <a:lnSpc>
                <a:spcPts val="1880"/>
              </a:lnSpc>
              <a:buClr>
                <a:srgbClr val="DB4A3D"/>
              </a:buClr>
              <a:buFont typeface="Arial" panose="020B0604020202020204" pitchFamily="34" charset="0"/>
              <a:buChar cha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020590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Why?</a:t>
            </a:r>
            <a:endParaRPr lang="en-US">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9" name="Rectangle 8">
            <a:extLst>
              <a:ext uri="{FF2B5EF4-FFF2-40B4-BE49-F238E27FC236}">
                <a16:creationId xmlns:a16="http://schemas.microsoft.com/office/drawing/2014/main" id="{359304EB-A0B8-3DE6-A755-3032B6FCF8F2}"/>
              </a:ext>
            </a:extLst>
          </p:cNvPr>
          <p:cNvSpPr/>
          <p:nvPr/>
        </p:nvSpPr>
        <p:spPr>
          <a:xfrm>
            <a:off x="783079" y="962262"/>
            <a:ext cx="3788920" cy="1200329"/>
          </a:xfrm>
          <a:prstGeom prst="rect">
            <a:avLst/>
          </a:prstGeom>
          <a:solidFill>
            <a:srgbClr val="8B1F66"/>
          </a:solidFill>
          <a:ln>
            <a:solidFill>
              <a:srgbClr val="8B1F66"/>
            </a:solid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bg1"/>
              </a:solidFill>
              <a:effectLst/>
              <a:uLnTx/>
              <a:uFillTx/>
              <a:latin typeface="Sofia Pro Light" panose="020B060402020202020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Sofia Pro Light" panose="020B0604020202020204" charset="0"/>
                <a:ea typeface="Tahoma" panose="020B0604030504040204" pitchFamily="34" charset="0"/>
                <a:cs typeface="Tahoma" panose="020B0604030504040204" pitchFamily="34" charset="0"/>
              </a:rPr>
              <a:t>Committee roles are found to be the hardest roles to fill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chemeClr val="bg1"/>
              </a:solidFill>
              <a:effectLst/>
              <a:uLnTx/>
              <a:uFillTx/>
              <a:latin typeface="Sofia Pro Light" panose="020B060402020202020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5CA8AC0A-9BC1-9E65-6339-CBA73DB0E04B}"/>
              </a:ext>
            </a:extLst>
          </p:cNvPr>
          <p:cNvSpPr/>
          <p:nvPr/>
        </p:nvSpPr>
        <p:spPr>
          <a:xfrm>
            <a:off x="783079" y="2489295"/>
            <a:ext cx="3788920" cy="1354217"/>
          </a:xfrm>
          <a:prstGeom prst="rect">
            <a:avLst/>
          </a:prstGeom>
          <a:solidFill>
            <a:srgbClr val="F49444"/>
          </a:solidFill>
          <a:ln>
            <a:solidFill>
              <a:srgbClr val="F49444"/>
            </a:solid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rPr>
              <a:t>75% of </a:t>
            </a:r>
            <a:r>
              <a:rPr lang="en-GB" sz="1600">
                <a:solidFill>
                  <a:sysClr val="window" lastClr="FFFFFF"/>
                </a:solidFill>
                <a:latin typeface="Sofia Pro Light" panose="020B0604020202020204" charset="0"/>
                <a:ea typeface="Tahoma" panose="020B0604030504040204" pitchFamily="34" charset="0"/>
                <a:cs typeface="Tahoma" panose="020B0604030504040204" pitchFamily="34" charset="0"/>
              </a:rPr>
              <a:t>organisations</a:t>
            </a:r>
            <a:r>
              <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rPr>
              <a:t> feel they do not have enough volunteers to meet current operational demands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C89D914F-3AC2-1EB9-74C4-1E8F6F55264C}"/>
              </a:ext>
            </a:extLst>
          </p:cNvPr>
          <p:cNvSpPr/>
          <p:nvPr/>
        </p:nvSpPr>
        <p:spPr bwMode="ltGray">
          <a:xfrm>
            <a:off x="4764356" y="962262"/>
            <a:ext cx="3749607" cy="1200329"/>
          </a:xfrm>
          <a:prstGeom prst="rect">
            <a:avLst/>
          </a:prstGeom>
          <a:solidFill>
            <a:srgbClr val="E13D2E"/>
          </a:solidFill>
          <a:ln w="9525" cap="flat" cmpd="sng" algn="ctr">
            <a:solidFill>
              <a:srgbClr val="E13D2E"/>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Sofia Pro Light" panose="020B0604020202020204" charset="0"/>
                <a:ea typeface="Tahoma" panose="020B0604030504040204" pitchFamily="34" charset="0"/>
                <a:cs typeface="Tahoma" panose="020B0604030504040204" pitchFamily="34" charset="0"/>
              </a:rPr>
              <a:t>Recruitment is often reactive to membership growth or external pressures such as new legislation</a:t>
            </a:r>
          </a:p>
        </p:txBody>
      </p:sp>
      <p:sp>
        <p:nvSpPr>
          <p:cNvPr id="12" name="Rectangle 11">
            <a:extLst>
              <a:ext uri="{FF2B5EF4-FFF2-40B4-BE49-F238E27FC236}">
                <a16:creationId xmlns:a16="http://schemas.microsoft.com/office/drawing/2014/main" id="{D5B8CB84-20C8-85F9-6ECC-542E059E76D4}"/>
              </a:ext>
            </a:extLst>
          </p:cNvPr>
          <p:cNvSpPr/>
          <p:nvPr/>
        </p:nvSpPr>
        <p:spPr>
          <a:xfrm>
            <a:off x="4764355" y="2507664"/>
            <a:ext cx="3749607" cy="1354217"/>
          </a:xfrm>
          <a:prstGeom prst="rect">
            <a:avLst/>
          </a:prstGeom>
          <a:solidFill>
            <a:srgbClr val="313571"/>
          </a:solidFill>
          <a:ln>
            <a:solidFill>
              <a:srgbClr val="313571"/>
            </a:solid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rPr>
              <a:t>Reasons for volunteers considering withdrawing time:</a:t>
            </a:r>
          </a:p>
          <a:p>
            <a:pPr marL="285750" marR="0" lvl="1"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rPr>
              <a:t>Lack of time</a:t>
            </a:r>
          </a:p>
          <a:p>
            <a:pPr marL="285750" marR="0" lvl="1"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rPr>
              <a:t>Work commitments </a:t>
            </a:r>
          </a:p>
          <a:p>
            <a:pPr marL="285750" marR="0" lvl="1"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rPr>
              <a:t>Family Commitments</a:t>
            </a:r>
          </a:p>
        </p:txBody>
      </p:sp>
      <p:sp>
        <p:nvSpPr>
          <p:cNvPr id="13" name="TextBox 2">
            <a:extLst>
              <a:ext uri="{FF2B5EF4-FFF2-40B4-BE49-F238E27FC236}">
                <a16:creationId xmlns:a16="http://schemas.microsoft.com/office/drawing/2014/main" id="{C76F4DB1-0FD7-E44D-A40E-614EC0F4DC75}"/>
              </a:ext>
            </a:extLst>
          </p:cNvPr>
          <p:cNvSpPr txBox="1"/>
          <p:nvPr/>
        </p:nvSpPr>
        <p:spPr>
          <a:xfrm>
            <a:off x="859772" y="4026196"/>
            <a:ext cx="765419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ysClr val="windowText" lastClr="000000">
                    <a:lumMod val="65000"/>
                    <a:lumOff val="35000"/>
                  </a:sysClr>
                </a:solidFill>
                <a:effectLst/>
                <a:uLnTx/>
                <a:uFillTx/>
                <a:latin typeface="Sofia Pro Light" panose="020B0604020202020204" charset="0"/>
                <a:ea typeface="Tahoma" panose="020B0604030504040204" pitchFamily="34" charset="0"/>
                <a:cs typeface="Tahoma" panose="020B0604030504040204" pitchFamily="34" charset="0"/>
              </a:rPr>
              <a:t>Sport England: Volunteering Report (2018)</a:t>
            </a:r>
          </a:p>
        </p:txBody>
      </p:sp>
    </p:spTree>
    <p:extLst>
      <p:ext uri="{BB962C8B-B14F-4D97-AF65-F5344CB8AC3E}">
        <p14:creationId xmlns:p14="http://schemas.microsoft.com/office/powerpoint/2010/main" val="1400619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Consider</a:t>
            </a:r>
            <a:endParaRPr lang="en-US">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aphicFrame>
        <p:nvGraphicFramePr>
          <p:cNvPr id="9" name="Diagram 8">
            <a:extLst>
              <a:ext uri="{FF2B5EF4-FFF2-40B4-BE49-F238E27FC236}">
                <a16:creationId xmlns:a16="http://schemas.microsoft.com/office/drawing/2014/main" id="{8352CABA-9F05-1A62-4183-43583393591F}"/>
              </a:ext>
            </a:extLst>
          </p:cNvPr>
          <p:cNvGraphicFramePr/>
          <p:nvPr>
            <p:extLst>
              <p:ext uri="{D42A27DB-BD31-4B8C-83A1-F6EECF244321}">
                <p14:modId xmlns:p14="http://schemas.microsoft.com/office/powerpoint/2010/main" val="799762235"/>
              </p:ext>
            </p:extLst>
          </p:nvPr>
        </p:nvGraphicFramePr>
        <p:xfrm>
          <a:off x="797301" y="610882"/>
          <a:ext cx="7549398" cy="41298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92184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31E61E-BC5D-4D1A-46C9-02988BCE9A7E}"/>
              </a:ext>
            </a:extLst>
          </p:cNvPr>
          <p:cNvPicPr>
            <a:picLocks noChangeAspect="1"/>
          </p:cNvPicPr>
          <p:nvPr/>
        </p:nvPicPr>
        <p:blipFill rotWithShape="1">
          <a:blip r:embed="rId3">
            <a:extLst>
              <a:ext uri="{28A0092B-C50C-407E-A947-70E740481C1C}">
                <a14:useLocalDpi xmlns:a14="http://schemas.microsoft.com/office/drawing/2010/main" val="0"/>
              </a:ext>
            </a:extLst>
          </a:blip>
          <a:srcRect r="22755"/>
          <a:stretch/>
        </p:blipFill>
        <p:spPr>
          <a:xfrm>
            <a:off x="0" y="0"/>
            <a:ext cx="9144000" cy="5077691"/>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bg1"/>
                </a:solidFill>
              </a:rPr>
              <a:t>Strategy before Structure</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7075"/>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70745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362658" y="323127"/>
            <a:ext cx="7730112" cy="512210"/>
          </a:xfrm>
          <a:prstGeom prst="rect">
            <a:avLst/>
          </a:prstGeom>
        </p:spPr>
        <p:txBody>
          <a:bodyPr>
            <a:normAutofit/>
          </a:bodyPr>
          <a:lstStyle/>
          <a:p>
            <a:r>
              <a:rPr lang="en-GB">
                <a:solidFill>
                  <a:schemeClr val="accent6"/>
                </a:solidFill>
              </a:rPr>
              <a:t>A simple framework</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31928" y="929599"/>
            <a:ext cx="8517279" cy="3536940"/>
          </a:xfrm>
          <a:prstGeom prst="rect">
            <a:avLst/>
          </a:prstGeom>
        </p:spPr>
        <p:txBody>
          <a:bodyPr lIns="0" tIns="0" rIns="0" bIns="0">
            <a:normAutofit/>
          </a:bodyPr>
          <a:lstStyle/>
          <a:p>
            <a:pPr>
              <a:lnSpc>
                <a:spcPts val="1880"/>
              </a:lnSpc>
              <a:buClr>
                <a:srgbClr val="DB4A3D"/>
              </a:buClr>
            </a:pPr>
            <a:r>
              <a:rPr lang="en-GB" sz="1400"/>
              <a:t>Form i.e. the structure should follow function  i.e. what you what to be as an organisation. </a:t>
            </a:r>
          </a:p>
          <a:p>
            <a:pPr>
              <a:lnSpc>
                <a:spcPts val="1880"/>
              </a:lnSpc>
              <a:buClr>
                <a:srgbClr val="DB4A3D"/>
              </a:buClr>
            </a:pPr>
            <a:r>
              <a:rPr lang="en-GB" sz="1400"/>
              <a:t>In its simplest form, there are four major areas of focus to consider when developing a business plan:</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pSp>
        <p:nvGrpSpPr>
          <p:cNvPr id="6" name="Group 5">
            <a:extLst>
              <a:ext uri="{FF2B5EF4-FFF2-40B4-BE49-F238E27FC236}">
                <a16:creationId xmlns:a16="http://schemas.microsoft.com/office/drawing/2014/main" id="{C2D5B471-1660-79C6-867E-18437F1F577A}"/>
              </a:ext>
            </a:extLst>
          </p:cNvPr>
          <p:cNvGrpSpPr/>
          <p:nvPr/>
        </p:nvGrpSpPr>
        <p:grpSpPr>
          <a:xfrm>
            <a:off x="431928" y="1782316"/>
            <a:ext cx="3776451" cy="542630"/>
            <a:chOff x="528788" y="2569398"/>
            <a:chExt cx="4083347" cy="794192"/>
          </a:xfrm>
        </p:grpSpPr>
        <p:grpSp>
          <p:nvGrpSpPr>
            <p:cNvPr id="8" name="Group 7">
              <a:extLst>
                <a:ext uri="{FF2B5EF4-FFF2-40B4-BE49-F238E27FC236}">
                  <a16:creationId xmlns:a16="http://schemas.microsoft.com/office/drawing/2014/main" id="{BB89E76B-409D-4698-C2CD-70336C5957E5}"/>
                </a:ext>
              </a:extLst>
            </p:cNvPr>
            <p:cNvGrpSpPr/>
            <p:nvPr/>
          </p:nvGrpSpPr>
          <p:grpSpPr>
            <a:xfrm>
              <a:off x="528788" y="2569398"/>
              <a:ext cx="4083347" cy="794192"/>
              <a:chOff x="537968" y="1908177"/>
              <a:chExt cx="6096195" cy="1290808"/>
            </a:xfrm>
          </p:grpSpPr>
          <p:sp>
            <p:nvSpPr>
              <p:cNvPr id="11" name="Freeform 6">
                <a:extLst>
                  <a:ext uri="{FF2B5EF4-FFF2-40B4-BE49-F238E27FC236}">
                    <a16:creationId xmlns:a16="http://schemas.microsoft.com/office/drawing/2014/main" id="{494E9CB4-3C68-6DFE-9EBD-5F0713A037EF}"/>
                  </a:ext>
                </a:extLst>
              </p:cNvPr>
              <p:cNvSpPr>
                <a:spLocks/>
              </p:cNvSpPr>
              <p:nvPr/>
            </p:nvSpPr>
            <p:spPr bwMode="auto">
              <a:xfrm>
                <a:off x="537968" y="198613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ysClr val="window" lastClr="FFFFFF"/>
              </a:solidFill>
              <a:ln>
                <a:solidFill>
                  <a:srgbClr val="8B1F66"/>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ysClr val="windowText" lastClr="000000"/>
                  </a:solidFill>
                  <a:effectLst/>
                  <a:uLnTx/>
                  <a:uFillTx/>
                  <a:latin typeface="Sofia Pro Light" panose="020B0604020202020204" charset="0"/>
                  <a:ea typeface="Tahoma" panose="020B0604030504040204" pitchFamily="34" charset="0"/>
                  <a:cs typeface="Tahoma" panose="020B0604030504040204" pitchFamily="34" charset="0"/>
                </a:endParaRPr>
              </a:p>
            </p:txBody>
          </p:sp>
          <p:sp>
            <p:nvSpPr>
              <p:cNvPr id="12" name="Freeform 7">
                <a:extLst>
                  <a:ext uri="{FF2B5EF4-FFF2-40B4-BE49-F238E27FC236}">
                    <a16:creationId xmlns:a16="http://schemas.microsoft.com/office/drawing/2014/main" id="{0FFDF5D6-C116-7A92-6FB4-94D9BD92D22B}"/>
                  </a:ext>
                </a:extLst>
              </p:cNvPr>
              <p:cNvSpPr>
                <a:spLocks/>
              </p:cNvSpPr>
              <p:nvPr/>
            </p:nvSpPr>
            <p:spPr bwMode="auto">
              <a:xfrm>
                <a:off x="1919289" y="1908177"/>
                <a:ext cx="4714874"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8B1F66"/>
              </a:solidFill>
              <a:ln>
                <a:solidFill>
                  <a:srgbClr val="8B1F66"/>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ysClr val="windowText" lastClr="000000"/>
                  </a:solidFill>
                  <a:effectLst/>
                  <a:uLnTx/>
                  <a:uFillTx/>
                  <a:latin typeface="Sofia Pro Light" panose="020B0604020202020204" charset="0"/>
                  <a:ea typeface="Tahoma" panose="020B0604030504040204" pitchFamily="34" charset="0"/>
                  <a:cs typeface="Tahoma" panose="020B0604030504040204" pitchFamily="34" charset="0"/>
                </a:endParaRPr>
              </a:p>
            </p:txBody>
          </p:sp>
        </p:grpSp>
        <p:sp>
          <p:nvSpPr>
            <p:cNvPr id="9" name="Rectangle 8">
              <a:extLst>
                <a:ext uri="{FF2B5EF4-FFF2-40B4-BE49-F238E27FC236}">
                  <a16:creationId xmlns:a16="http://schemas.microsoft.com/office/drawing/2014/main" id="{E3B797C3-8800-93DB-4888-0CCB4A74890C}"/>
                </a:ext>
              </a:extLst>
            </p:cNvPr>
            <p:cNvSpPr/>
            <p:nvPr/>
          </p:nvSpPr>
          <p:spPr>
            <a:xfrm>
              <a:off x="2287741" y="2717129"/>
              <a:ext cx="2266919" cy="41640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rPr>
                <a:t>Where are we now? </a:t>
              </a:r>
            </a:p>
          </p:txBody>
        </p:sp>
        <p:sp>
          <p:nvSpPr>
            <p:cNvPr id="10" name="Rectangle 9">
              <a:extLst>
                <a:ext uri="{FF2B5EF4-FFF2-40B4-BE49-F238E27FC236}">
                  <a16:creationId xmlns:a16="http://schemas.microsoft.com/office/drawing/2014/main" id="{98595095-0641-A491-4BA4-A426818287E9}"/>
                </a:ext>
              </a:extLst>
            </p:cNvPr>
            <p:cNvSpPr/>
            <p:nvPr/>
          </p:nvSpPr>
          <p:spPr>
            <a:xfrm>
              <a:off x="590130" y="2747751"/>
              <a:ext cx="771717" cy="4955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8B1F66"/>
                  </a:solidFill>
                  <a:effectLst/>
                  <a:uLnTx/>
                  <a:uFillTx/>
                  <a:latin typeface="Sofia Pro Light" panose="020B0604020202020204" charset="0"/>
                  <a:ea typeface="Tahoma" panose="020B0604030504040204" pitchFamily="34" charset="0"/>
                  <a:cs typeface="Tahoma" panose="020B0604030504040204" pitchFamily="34" charset="0"/>
                </a:rPr>
                <a:t>1</a:t>
              </a:r>
            </a:p>
          </p:txBody>
        </p:sp>
      </p:grpSp>
      <p:grpSp>
        <p:nvGrpSpPr>
          <p:cNvPr id="13" name="Group 12">
            <a:extLst>
              <a:ext uri="{FF2B5EF4-FFF2-40B4-BE49-F238E27FC236}">
                <a16:creationId xmlns:a16="http://schemas.microsoft.com/office/drawing/2014/main" id="{ED59125A-FFFB-81A3-80A3-BB02D4E8CF47}"/>
              </a:ext>
            </a:extLst>
          </p:cNvPr>
          <p:cNvGrpSpPr/>
          <p:nvPr/>
        </p:nvGrpSpPr>
        <p:grpSpPr>
          <a:xfrm>
            <a:off x="463943" y="2414652"/>
            <a:ext cx="3744407" cy="548901"/>
            <a:chOff x="539552" y="3396547"/>
            <a:chExt cx="4072582" cy="803370"/>
          </a:xfrm>
        </p:grpSpPr>
        <p:grpSp>
          <p:nvGrpSpPr>
            <p:cNvPr id="14" name="Group 13">
              <a:extLst>
                <a:ext uri="{FF2B5EF4-FFF2-40B4-BE49-F238E27FC236}">
                  <a16:creationId xmlns:a16="http://schemas.microsoft.com/office/drawing/2014/main" id="{58503FEA-9913-88AD-180C-7921E41AADC2}"/>
                </a:ext>
              </a:extLst>
            </p:cNvPr>
            <p:cNvGrpSpPr/>
            <p:nvPr/>
          </p:nvGrpSpPr>
          <p:grpSpPr>
            <a:xfrm>
              <a:off x="539552" y="3396547"/>
              <a:ext cx="4072582" cy="803370"/>
              <a:chOff x="554038" y="1910548"/>
              <a:chExt cx="6080124" cy="1305727"/>
            </a:xfrm>
          </p:grpSpPr>
          <p:sp>
            <p:nvSpPr>
              <p:cNvPr id="18" name="Freeform 6">
                <a:extLst>
                  <a:ext uri="{FF2B5EF4-FFF2-40B4-BE49-F238E27FC236}">
                    <a16:creationId xmlns:a16="http://schemas.microsoft.com/office/drawing/2014/main" id="{DAD800AD-6104-D1FF-0814-4996556DE5E2}"/>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ysClr val="window" lastClr="FFFFFF"/>
              </a:solidFill>
              <a:ln>
                <a:solidFill>
                  <a:srgbClr val="313571"/>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203864"/>
                  </a:solidFill>
                  <a:effectLst/>
                  <a:uLnTx/>
                  <a:uFillTx/>
                  <a:latin typeface="Sofia Pro Light" panose="020B0604020202020204" charset="0"/>
                  <a:ea typeface="Tahoma" panose="020B0604030504040204" pitchFamily="34" charset="0"/>
                  <a:cs typeface="Tahoma" panose="020B0604030504040204" pitchFamily="34" charset="0"/>
                </a:endParaRPr>
              </a:p>
            </p:txBody>
          </p:sp>
          <p:sp>
            <p:nvSpPr>
              <p:cNvPr id="19" name="Freeform 7">
                <a:extLst>
                  <a:ext uri="{FF2B5EF4-FFF2-40B4-BE49-F238E27FC236}">
                    <a16:creationId xmlns:a16="http://schemas.microsoft.com/office/drawing/2014/main" id="{6D81626D-4984-A2A1-F642-457B5C2E16C3}"/>
                  </a:ext>
                </a:extLst>
              </p:cNvPr>
              <p:cNvSpPr>
                <a:spLocks/>
              </p:cNvSpPr>
              <p:nvPr/>
            </p:nvSpPr>
            <p:spPr bwMode="auto">
              <a:xfrm>
                <a:off x="1919287" y="1910548"/>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313571"/>
              </a:solidFill>
              <a:ln>
                <a:solidFill>
                  <a:srgbClr val="313571"/>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chemeClr val="bg1"/>
                  </a:solidFill>
                  <a:effectLst/>
                  <a:uLnTx/>
                  <a:uFillTx/>
                  <a:latin typeface="Sofia Pro Light" panose="020B0604020202020204" charset="0"/>
                  <a:ea typeface="Tahoma" panose="020B0604030504040204" pitchFamily="34" charset="0"/>
                  <a:cs typeface="Tahoma" panose="020B0604030504040204" pitchFamily="34" charset="0"/>
                </a:endParaRPr>
              </a:p>
            </p:txBody>
          </p:sp>
        </p:grpSp>
        <p:sp>
          <p:nvSpPr>
            <p:cNvPr id="15" name="Rectangle 14">
              <a:extLst>
                <a:ext uri="{FF2B5EF4-FFF2-40B4-BE49-F238E27FC236}">
                  <a16:creationId xmlns:a16="http://schemas.microsoft.com/office/drawing/2014/main" id="{81A8A645-F2E6-092B-9429-8B52AE241CB5}"/>
                </a:ext>
              </a:extLst>
            </p:cNvPr>
            <p:cNvSpPr/>
            <p:nvPr/>
          </p:nvSpPr>
          <p:spPr>
            <a:xfrm>
              <a:off x="2287434" y="3401131"/>
              <a:ext cx="2266918" cy="70788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schemeClr val="bg1"/>
                  </a:solidFill>
                  <a:effectLst/>
                  <a:uLnTx/>
                  <a:uFillTx/>
                  <a:latin typeface="Sofia Pro Light" panose="020B0604020202020204" charset="0"/>
                  <a:ea typeface="Tahoma" panose="020B0604030504040204" pitchFamily="34" charset="0"/>
                  <a:cs typeface="Tahoma" panose="020B0604030504040204" pitchFamily="34" charset="0"/>
                </a:rPr>
                <a:t>Where do we want to be?</a:t>
              </a:r>
            </a:p>
          </p:txBody>
        </p:sp>
        <p:sp>
          <p:nvSpPr>
            <p:cNvPr id="16" name="Rectangle 15">
              <a:extLst>
                <a:ext uri="{FF2B5EF4-FFF2-40B4-BE49-F238E27FC236}">
                  <a16:creationId xmlns:a16="http://schemas.microsoft.com/office/drawing/2014/main" id="{435D87E4-31E3-FA9B-4712-09CE8F99CDF4}"/>
                </a:ext>
              </a:extLst>
            </p:cNvPr>
            <p:cNvSpPr/>
            <p:nvPr/>
          </p:nvSpPr>
          <p:spPr>
            <a:xfrm>
              <a:off x="574816" y="3547094"/>
              <a:ext cx="819949" cy="49550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13571"/>
                  </a:solidFill>
                  <a:effectLst/>
                  <a:uLnTx/>
                  <a:uFillTx/>
                  <a:latin typeface="Sofia Pro Light" panose="020B0604020202020204" charset="0"/>
                  <a:ea typeface="Tahoma" panose="020B0604030504040204" pitchFamily="34" charset="0"/>
                  <a:cs typeface="Tahoma" panose="020B0604030504040204" pitchFamily="34" charset="0"/>
                </a:rPr>
                <a:t>2</a:t>
              </a:r>
            </a:p>
          </p:txBody>
        </p:sp>
      </p:grpSp>
      <p:grpSp>
        <p:nvGrpSpPr>
          <p:cNvPr id="20" name="Group 19">
            <a:extLst>
              <a:ext uri="{FF2B5EF4-FFF2-40B4-BE49-F238E27FC236}">
                <a16:creationId xmlns:a16="http://schemas.microsoft.com/office/drawing/2014/main" id="{31389F31-50FC-A43F-8DF0-DB016689D3C6}"/>
              </a:ext>
            </a:extLst>
          </p:cNvPr>
          <p:cNvGrpSpPr/>
          <p:nvPr/>
        </p:nvGrpSpPr>
        <p:grpSpPr>
          <a:xfrm>
            <a:off x="463943" y="3049397"/>
            <a:ext cx="3744408" cy="556607"/>
            <a:chOff x="539552" y="4218511"/>
            <a:chExt cx="4072583" cy="814647"/>
          </a:xfrm>
        </p:grpSpPr>
        <p:grpSp>
          <p:nvGrpSpPr>
            <p:cNvPr id="21" name="Group 20">
              <a:extLst>
                <a:ext uri="{FF2B5EF4-FFF2-40B4-BE49-F238E27FC236}">
                  <a16:creationId xmlns:a16="http://schemas.microsoft.com/office/drawing/2014/main" id="{A9D12486-F63D-8460-E0B3-9F41EA15D2AA}"/>
                </a:ext>
              </a:extLst>
            </p:cNvPr>
            <p:cNvGrpSpPr/>
            <p:nvPr/>
          </p:nvGrpSpPr>
          <p:grpSpPr>
            <a:xfrm>
              <a:off x="539552" y="4228327"/>
              <a:ext cx="4072583" cy="804831"/>
              <a:chOff x="554038" y="1908175"/>
              <a:chExt cx="6080125" cy="1308100"/>
            </a:xfrm>
          </p:grpSpPr>
          <p:sp>
            <p:nvSpPr>
              <p:cNvPr id="24" name="Freeform 6">
                <a:extLst>
                  <a:ext uri="{FF2B5EF4-FFF2-40B4-BE49-F238E27FC236}">
                    <a16:creationId xmlns:a16="http://schemas.microsoft.com/office/drawing/2014/main" id="{AA34EB80-4258-6E04-3344-F7032AD5D66E}"/>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ysClr val="window" lastClr="FFFFFF"/>
              </a:solidFill>
              <a:ln>
                <a:solidFill>
                  <a:srgbClr val="F49444"/>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ysClr val="windowText" lastClr="000000"/>
                  </a:solidFill>
                  <a:effectLst/>
                  <a:uLnTx/>
                  <a:uFillTx/>
                  <a:latin typeface="Sofia Pro Light" panose="020B0604020202020204" charset="0"/>
                  <a:ea typeface="Tahoma" panose="020B0604030504040204" pitchFamily="34" charset="0"/>
                  <a:cs typeface="Tahoma" panose="020B0604030504040204" pitchFamily="34" charset="0"/>
                </a:endParaRPr>
              </a:p>
            </p:txBody>
          </p:sp>
          <p:sp>
            <p:nvSpPr>
              <p:cNvPr id="25" name="Freeform 7">
                <a:extLst>
                  <a:ext uri="{FF2B5EF4-FFF2-40B4-BE49-F238E27FC236}">
                    <a16:creationId xmlns:a16="http://schemas.microsoft.com/office/drawing/2014/main" id="{E0611B90-C430-C01E-D6FE-3A1CF2627391}"/>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F49444"/>
              </a:solidFill>
              <a:ln>
                <a:solidFill>
                  <a:srgbClr val="F49444"/>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ysClr val="windowText" lastClr="000000"/>
                  </a:solidFill>
                  <a:effectLst/>
                  <a:uLnTx/>
                  <a:uFillTx/>
                  <a:latin typeface="Sofia Pro Light" panose="020B0604020202020204" charset="0"/>
                  <a:ea typeface="Tahoma" panose="020B0604030504040204" pitchFamily="34" charset="0"/>
                  <a:cs typeface="Tahoma" panose="020B0604030504040204" pitchFamily="34" charset="0"/>
                </a:endParaRPr>
              </a:p>
            </p:txBody>
          </p:sp>
        </p:grpSp>
        <p:sp>
          <p:nvSpPr>
            <p:cNvPr id="22" name="Rectangle 21">
              <a:extLst>
                <a:ext uri="{FF2B5EF4-FFF2-40B4-BE49-F238E27FC236}">
                  <a16:creationId xmlns:a16="http://schemas.microsoft.com/office/drawing/2014/main" id="{0781782B-A738-FB10-6810-B096BD35F4D5}"/>
                </a:ext>
              </a:extLst>
            </p:cNvPr>
            <p:cNvSpPr/>
            <p:nvPr/>
          </p:nvSpPr>
          <p:spPr>
            <a:xfrm>
              <a:off x="2302798" y="4218511"/>
              <a:ext cx="2266920" cy="70788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sysClr val="window" lastClr="FFFFFF"/>
                  </a:solidFill>
                  <a:effectLst/>
                  <a:uLnTx/>
                  <a:uFillTx/>
                  <a:latin typeface="Sofia Pro Light" panose="020B0604020202020204" charset="0"/>
                  <a:ea typeface="Tahoma" panose="020B0604030504040204" pitchFamily="34" charset="0"/>
                  <a:cs typeface="Tahoma" panose="020B0604030504040204" pitchFamily="34" charset="0"/>
                </a:rPr>
                <a:t>How do we want to get there? </a:t>
              </a:r>
            </a:p>
          </p:txBody>
        </p:sp>
        <p:sp>
          <p:nvSpPr>
            <p:cNvPr id="23" name="Rectangle 22">
              <a:extLst>
                <a:ext uri="{FF2B5EF4-FFF2-40B4-BE49-F238E27FC236}">
                  <a16:creationId xmlns:a16="http://schemas.microsoft.com/office/drawing/2014/main" id="{4D218678-4C7E-EA49-9A63-204BFD7C62B6}"/>
                </a:ext>
              </a:extLst>
            </p:cNvPr>
            <p:cNvSpPr/>
            <p:nvPr/>
          </p:nvSpPr>
          <p:spPr>
            <a:xfrm>
              <a:off x="584055" y="4408006"/>
              <a:ext cx="443794" cy="49550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49444"/>
                  </a:solidFill>
                  <a:effectLst/>
                  <a:uLnTx/>
                  <a:uFillTx/>
                  <a:latin typeface="Sofia Pro Light" panose="020B0604020202020204" charset="0"/>
                  <a:ea typeface="Tahoma" panose="020B0604030504040204" pitchFamily="34" charset="0"/>
                  <a:cs typeface="Tahoma" panose="020B0604030504040204" pitchFamily="34" charset="0"/>
                </a:rPr>
                <a:t>3</a:t>
              </a:r>
            </a:p>
          </p:txBody>
        </p:sp>
      </p:grpSp>
      <p:grpSp>
        <p:nvGrpSpPr>
          <p:cNvPr id="26" name="Group 25">
            <a:extLst>
              <a:ext uri="{FF2B5EF4-FFF2-40B4-BE49-F238E27FC236}">
                <a16:creationId xmlns:a16="http://schemas.microsoft.com/office/drawing/2014/main" id="{E0FB541C-EF33-6D39-B6DE-9BA43C582176}"/>
              </a:ext>
            </a:extLst>
          </p:cNvPr>
          <p:cNvGrpSpPr/>
          <p:nvPr/>
        </p:nvGrpSpPr>
        <p:grpSpPr>
          <a:xfrm>
            <a:off x="463943" y="3710964"/>
            <a:ext cx="3744408" cy="549900"/>
            <a:chOff x="539552" y="5095616"/>
            <a:chExt cx="4072583" cy="804832"/>
          </a:xfrm>
          <a:solidFill>
            <a:srgbClr val="00B1B0"/>
          </a:solidFill>
        </p:grpSpPr>
        <p:grpSp>
          <p:nvGrpSpPr>
            <p:cNvPr id="27" name="Group 26">
              <a:extLst>
                <a:ext uri="{FF2B5EF4-FFF2-40B4-BE49-F238E27FC236}">
                  <a16:creationId xmlns:a16="http://schemas.microsoft.com/office/drawing/2014/main" id="{44796E7C-8984-F1F0-324D-1A6EE7C24BC3}"/>
                </a:ext>
              </a:extLst>
            </p:cNvPr>
            <p:cNvGrpSpPr/>
            <p:nvPr/>
          </p:nvGrpSpPr>
          <p:grpSpPr>
            <a:xfrm>
              <a:off x="539552" y="5095616"/>
              <a:ext cx="4072583" cy="804832"/>
              <a:chOff x="554038" y="1908175"/>
              <a:chExt cx="6080125" cy="1308100"/>
            </a:xfrm>
            <a:grpFill/>
          </p:grpSpPr>
          <p:sp>
            <p:nvSpPr>
              <p:cNvPr id="30" name="Freeform 6">
                <a:extLst>
                  <a:ext uri="{FF2B5EF4-FFF2-40B4-BE49-F238E27FC236}">
                    <a16:creationId xmlns:a16="http://schemas.microsoft.com/office/drawing/2014/main" id="{7B20D979-5704-D338-825E-75D20C6510CC}"/>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noFill/>
              <a:ln>
                <a:solidFill>
                  <a:srgbClr val="E13D2E"/>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400" b="1">
                  <a:latin typeface="Sofia Pro Light" panose="020B0604020202020204" charset="0"/>
                  <a:ea typeface="Tahoma" panose="020B0604030504040204" pitchFamily="34" charset="0"/>
                  <a:cs typeface="Tahoma" panose="020B0604030504040204" pitchFamily="34" charset="0"/>
                </a:endParaRPr>
              </a:p>
            </p:txBody>
          </p:sp>
          <p:sp>
            <p:nvSpPr>
              <p:cNvPr id="31" name="Freeform 7">
                <a:extLst>
                  <a:ext uri="{FF2B5EF4-FFF2-40B4-BE49-F238E27FC236}">
                    <a16:creationId xmlns:a16="http://schemas.microsoft.com/office/drawing/2014/main" id="{B676C1CE-C20A-762A-A87F-4E7EF2F9A183}"/>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E13D2E"/>
              </a:solidFill>
              <a:ln>
                <a:solidFill>
                  <a:srgbClr val="E13D2E"/>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400" b="1">
                  <a:latin typeface="Sofia Pro Light" panose="020B0604020202020204" charset="0"/>
                  <a:ea typeface="Tahoma" panose="020B0604030504040204" pitchFamily="34" charset="0"/>
                  <a:cs typeface="Tahoma" panose="020B0604030504040204" pitchFamily="34" charset="0"/>
                </a:endParaRPr>
              </a:p>
            </p:txBody>
          </p:sp>
        </p:grpSp>
        <p:sp>
          <p:nvSpPr>
            <p:cNvPr id="28" name="Rectangle 27">
              <a:extLst>
                <a:ext uri="{FF2B5EF4-FFF2-40B4-BE49-F238E27FC236}">
                  <a16:creationId xmlns:a16="http://schemas.microsoft.com/office/drawing/2014/main" id="{49F430E3-E386-BC94-187D-867055ED0C3D}"/>
                </a:ext>
              </a:extLst>
            </p:cNvPr>
            <p:cNvSpPr/>
            <p:nvPr/>
          </p:nvSpPr>
          <p:spPr>
            <a:xfrm>
              <a:off x="2302798" y="5105391"/>
              <a:ext cx="2266920" cy="707884"/>
            </a:xfrm>
            <a:prstGeom prst="rect">
              <a:avLst/>
            </a:prstGeom>
            <a:solidFill>
              <a:srgbClr val="E13D2E"/>
            </a:solidFill>
            <a:ln>
              <a:solidFill>
                <a:srgbClr val="E13D2E"/>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sz="1400" b="1">
                  <a:solidFill>
                    <a:schemeClr val="bg1"/>
                  </a:solidFill>
                  <a:latin typeface="Sofia Pro Light" panose="020B0604020202020204" charset="0"/>
                  <a:ea typeface="Tahoma" panose="020B0604030504040204" pitchFamily="34" charset="0"/>
                  <a:cs typeface="Tahoma" panose="020B0604030504040204" pitchFamily="34" charset="0"/>
                </a:rPr>
                <a:t>How do we know we are there? </a:t>
              </a:r>
            </a:p>
          </p:txBody>
        </p:sp>
        <p:sp>
          <p:nvSpPr>
            <p:cNvPr id="29" name="Rectangle 28">
              <a:extLst>
                <a:ext uri="{FF2B5EF4-FFF2-40B4-BE49-F238E27FC236}">
                  <a16:creationId xmlns:a16="http://schemas.microsoft.com/office/drawing/2014/main" id="{D3DC8279-985F-6D3E-2558-A041921BF0BE}"/>
                </a:ext>
              </a:extLst>
            </p:cNvPr>
            <p:cNvSpPr/>
            <p:nvPr/>
          </p:nvSpPr>
          <p:spPr>
            <a:xfrm>
              <a:off x="574816" y="5267347"/>
              <a:ext cx="443794" cy="4955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solidFill>
                    <a:srgbClr val="E13D2E"/>
                  </a:solidFill>
                  <a:latin typeface="Sofia Pro Light" panose="020B0604020202020204" charset="0"/>
                  <a:ea typeface="Tahoma" panose="020B0604030504040204" pitchFamily="34" charset="0"/>
                  <a:cs typeface="Tahoma" panose="020B0604030504040204" pitchFamily="34" charset="0"/>
                </a:rPr>
                <a:t>4</a:t>
              </a:r>
            </a:p>
          </p:txBody>
        </p:sp>
      </p:grpSp>
      <p:sp>
        <p:nvSpPr>
          <p:cNvPr id="32" name="Content Placeholder 3">
            <a:extLst>
              <a:ext uri="{FF2B5EF4-FFF2-40B4-BE49-F238E27FC236}">
                <a16:creationId xmlns:a16="http://schemas.microsoft.com/office/drawing/2014/main" id="{08710B0C-4C5F-77E0-F3E3-EE542A208604}"/>
              </a:ext>
            </a:extLst>
          </p:cNvPr>
          <p:cNvSpPr txBox="1">
            <a:spLocks/>
          </p:cNvSpPr>
          <p:nvPr/>
        </p:nvSpPr>
        <p:spPr>
          <a:xfrm>
            <a:off x="4485380" y="2519288"/>
            <a:ext cx="4592839" cy="477230"/>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400" b="0" i="0" u="none" strike="noStrike" kern="1200" cap="none" spc="0" normalizeH="0" baseline="0" noProof="0">
                <a:ln>
                  <a:noFill/>
                </a:ln>
                <a:solidFill>
                  <a:sysClr val="windowText" lastClr="000000"/>
                </a:solidFill>
                <a:effectLst/>
                <a:uLnTx/>
                <a:uFillTx/>
                <a:latin typeface="Sofia Pro Light" panose="020B0604020202020204" charset="0"/>
              </a:rPr>
              <a:t>A vision of the future; your </a:t>
            </a:r>
            <a:r>
              <a:rPr lang="en-GB" sz="1400" err="1">
                <a:solidFill>
                  <a:sysClr val="windowText" lastClr="000000"/>
                </a:solidFill>
                <a:latin typeface="Sofia Pro Light" panose="020B0604020202020204" charset="0"/>
              </a:rPr>
              <a:t>organsiation</a:t>
            </a:r>
            <a:r>
              <a:rPr kumimoji="0" lang="en-GB" sz="1400" b="0" i="0" u="none" strike="noStrike" kern="1200" cap="none" spc="0" normalizeH="0" baseline="0" noProof="0">
                <a:ln>
                  <a:noFill/>
                </a:ln>
                <a:solidFill>
                  <a:sysClr val="windowText" lastClr="000000"/>
                </a:solidFill>
                <a:effectLst/>
                <a:uLnTx/>
                <a:uFillTx/>
                <a:latin typeface="Sofia Pro Light" panose="020B0604020202020204" charset="0"/>
              </a:rPr>
              <a:t>s objectives</a:t>
            </a:r>
          </a:p>
        </p:txBody>
      </p:sp>
      <p:sp>
        <p:nvSpPr>
          <p:cNvPr id="33" name="Content Placeholder 3">
            <a:extLst>
              <a:ext uri="{FF2B5EF4-FFF2-40B4-BE49-F238E27FC236}">
                <a16:creationId xmlns:a16="http://schemas.microsoft.com/office/drawing/2014/main" id="{BE3AA84B-A6DF-1D7F-B6DD-B10C217623C6}"/>
              </a:ext>
            </a:extLst>
          </p:cNvPr>
          <p:cNvSpPr txBox="1">
            <a:spLocks/>
          </p:cNvSpPr>
          <p:nvPr/>
        </p:nvSpPr>
        <p:spPr>
          <a:xfrm>
            <a:off x="4485380" y="1733432"/>
            <a:ext cx="3974425" cy="63874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400" b="0" i="0" u="none" strike="noStrike" kern="1200" cap="none" spc="0" normalizeH="0" baseline="0" noProof="0">
                <a:ln>
                  <a:noFill/>
                </a:ln>
                <a:solidFill>
                  <a:sysClr val="windowText" lastClr="000000"/>
                </a:solidFill>
                <a:effectLst/>
                <a:uLnTx/>
                <a:uFillTx/>
                <a:latin typeface="Sofia Pro Light" panose="020B0604020202020204" charset="0"/>
              </a:rPr>
              <a:t>An appraisal of your organisation, internal and environment analysis</a:t>
            </a:r>
          </a:p>
        </p:txBody>
      </p:sp>
      <p:sp>
        <p:nvSpPr>
          <p:cNvPr id="34" name="Content Placeholder 3">
            <a:extLst>
              <a:ext uri="{FF2B5EF4-FFF2-40B4-BE49-F238E27FC236}">
                <a16:creationId xmlns:a16="http://schemas.microsoft.com/office/drawing/2014/main" id="{9E2BC5A5-B414-6C7B-FD06-E26FF7938364}"/>
              </a:ext>
            </a:extLst>
          </p:cNvPr>
          <p:cNvSpPr txBox="1">
            <a:spLocks/>
          </p:cNvSpPr>
          <p:nvPr/>
        </p:nvSpPr>
        <p:spPr>
          <a:xfrm>
            <a:off x="4485380" y="3127238"/>
            <a:ext cx="4592839" cy="364393"/>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400" b="0" i="0" u="none" strike="noStrike" kern="1200" cap="none" spc="0" normalizeH="0" baseline="0" noProof="0">
                <a:ln>
                  <a:noFill/>
                </a:ln>
                <a:solidFill>
                  <a:sysClr val="windowText" lastClr="000000"/>
                </a:solidFill>
                <a:effectLst/>
                <a:uLnTx/>
                <a:uFillTx/>
                <a:latin typeface="Sofia Pro Light" panose="020B0604020202020204" charset="0"/>
              </a:rPr>
              <a:t>A framework for action</a:t>
            </a:r>
          </a:p>
        </p:txBody>
      </p:sp>
      <p:sp>
        <p:nvSpPr>
          <p:cNvPr id="35" name="Content Placeholder 3">
            <a:extLst>
              <a:ext uri="{FF2B5EF4-FFF2-40B4-BE49-F238E27FC236}">
                <a16:creationId xmlns:a16="http://schemas.microsoft.com/office/drawing/2014/main" id="{4F29642B-37F6-A3EE-4953-7455EC1A48F5}"/>
              </a:ext>
            </a:extLst>
          </p:cNvPr>
          <p:cNvSpPr txBox="1">
            <a:spLocks/>
          </p:cNvSpPr>
          <p:nvPr/>
        </p:nvSpPr>
        <p:spPr>
          <a:xfrm>
            <a:off x="4485379" y="3801243"/>
            <a:ext cx="4592839" cy="329300"/>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400" b="0" i="0" u="none" strike="noStrike" kern="1200" cap="none" spc="0" normalizeH="0" baseline="0" noProof="0">
                <a:ln>
                  <a:noFill/>
                </a:ln>
                <a:solidFill>
                  <a:sysClr val="windowText" lastClr="000000"/>
                </a:solidFill>
                <a:effectLst/>
                <a:uLnTx/>
                <a:uFillTx/>
                <a:latin typeface="Sofia Pro Light" panose="020B0604020202020204" charset="0"/>
              </a:rPr>
              <a:t>Mechanisms for monitoring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ysClr val="windowText" lastClr="000000"/>
              </a:solidFill>
              <a:effectLst/>
              <a:uLnTx/>
              <a:uFillTx/>
              <a:latin typeface="Sofia Pr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ysClr val="windowText" lastClr="000000"/>
              </a:solidFill>
              <a:effectLst/>
              <a:uLnTx/>
              <a:uFillTx/>
              <a:latin typeface="Sofia Pr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ysClr val="windowText" lastClr="000000"/>
              </a:solidFill>
              <a:effectLst/>
              <a:uLnTx/>
              <a:uFillTx/>
              <a:latin typeface="Sofia Pro Light" panose="020B0604020202020204" charset="0"/>
            </a:endParaRPr>
          </a:p>
        </p:txBody>
      </p:sp>
    </p:spTree>
    <p:extLst>
      <p:ext uri="{BB962C8B-B14F-4D97-AF65-F5344CB8AC3E}">
        <p14:creationId xmlns:p14="http://schemas.microsoft.com/office/powerpoint/2010/main" val="3978895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438453" y="1371996"/>
            <a:ext cx="3275011" cy="2023696"/>
          </a:xfrm>
          <a:prstGeom prst="rect">
            <a:avLst/>
          </a:prstGeom>
          <a:noFill/>
        </p:spPr>
        <p:txBody>
          <a:bodyPr wrap="square" lIns="91440" tIns="45720" rIns="91440" bIns="45720" anchor="t">
            <a:spAutoFit/>
          </a:bodyPr>
          <a:lstStyle/>
          <a:p>
            <a:pPr>
              <a:lnSpc>
                <a:spcPts val="5240"/>
              </a:lnSpc>
            </a:pPr>
            <a:r>
              <a:rPr lang="en-US" sz="3200" b="1" kern="1600">
                <a:solidFill>
                  <a:schemeClr val="bg1"/>
                </a:solidFill>
                <a:highlight>
                  <a:srgbClr val="2F336C"/>
                </a:highlight>
                <a:latin typeface="Sofia Pro Semi Bold"/>
                <a:cs typeface="Poppins SemiBold"/>
              </a:rPr>
              <a:t>Welcome. </a:t>
            </a:r>
            <a:endParaRPr lang="en-US">
              <a:solidFill>
                <a:schemeClr val="bg1"/>
              </a:solidFill>
            </a:endParaRPr>
          </a:p>
          <a:p>
            <a:pPr>
              <a:lnSpc>
                <a:spcPts val="5240"/>
              </a:lnSpc>
            </a:pPr>
            <a:r>
              <a:rPr lang="en-US" sz="3200" b="1" kern="1600">
                <a:solidFill>
                  <a:schemeClr val="bg1"/>
                </a:solidFill>
                <a:highlight>
                  <a:srgbClr val="2F336C"/>
                </a:highlight>
                <a:latin typeface="Sofia Pro Semi Bold"/>
                <a:cs typeface="Poppins SemiBold"/>
              </a:rPr>
              <a:t>Your session will begin shortly.</a:t>
            </a:r>
            <a:endParaRPr lang="en-US">
              <a:solidFill>
                <a:schemeClr val="bg1"/>
              </a:solidFill>
            </a:endParaRPr>
          </a:p>
        </p:txBody>
      </p:sp>
      <p:sp>
        <p:nvSpPr>
          <p:cNvPr id="17" name="TextBox 16">
            <a:extLst>
              <a:ext uri="{FF2B5EF4-FFF2-40B4-BE49-F238E27FC236}">
                <a16:creationId xmlns:a16="http://schemas.microsoft.com/office/drawing/2014/main" id="{9E5E594A-4A5E-81D3-3ADC-C5F979D49D14}"/>
              </a:ext>
            </a:extLst>
          </p:cNvPr>
          <p:cNvSpPr txBox="1"/>
          <p:nvPr/>
        </p:nvSpPr>
        <p:spPr>
          <a:xfrm>
            <a:off x="506561" y="3666732"/>
            <a:ext cx="3156112" cy="461665"/>
          </a:xfrm>
          <a:prstGeom prst="rect">
            <a:avLst/>
          </a:prstGeom>
          <a:noFill/>
        </p:spPr>
        <p:txBody>
          <a:bodyPr wrap="square" lIns="0" rtlCol="0">
            <a:spAutoFit/>
          </a:bodyPr>
          <a:lstStyle/>
          <a:p>
            <a:r>
              <a:rPr lang="en-US" sz="1200">
                <a:solidFill>
                  <a:srgbClr val="2F336C"/>
                </a:solidFill>
                <a:latin typeface="Sofia Pro Regular" panose="020B0000000000000000" pitchFamily="34" charset="0"/>
                <a:cs typeface="Poppins" panose="02000000000000000000" pitchFamily="2" charset="77"/>
              </a:rPr>
              <a:t>If you are using social media, please tag: #Buddle, @SportEngland @SportStructures</a:t>
            </a:r>
          </a:p>
        </p:txBody>
      </p:sp>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2" name="Rectangle 1">
            <a:extLst>
              <a:ext uri="{FF2B5EF4-FFF2-40B4-BE49-F238E27FC236}">
                <a16:creationId xmlns:a16="http://schemas.microsoft.com/office/drawing/2014/main" id="{7B71B430-551B-3557-5378-45D23B6FB3DF}"/>
              </a:ext>
            </a:extLst>
          </p:cNvPr>
          <p:cNvSpPr/>
          <p:nvPr/>
        </p:nvSpPr>
        <p:spPr>
          <a:xfrm>
            <a:off x="4989060" y="440137"/>
            <a:ext cx="3826551" cy="2103326"/>
          </a:xfrm>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26551" h="2103326" fill="none" extrusionOk="0">
                <a:moveTo>
                  <a:pt x="0" y="0"/>
                </a:moveTo>
                <a:cubicBezTo>
                  <a:pt x="191330" y="-40555"/>
                  <a:pt x="242333" y="62146"/>
                  <a:pt x="425172" y="0"/>
                </a:cubicBezTo>
                <a:cubicBezTo>
                  <a:pt x="559602" y="-27051"/>
                  <a:pt x="652682" y="43295"/>
                  <a:pt x="735548" y="0"/>
                </a:cubicBezTo>
                <a:cubicBezTo>
                  <a:pt x="833764" y="-26929"/>
                  <a:pt x="976475" y="-29569"/>
                  <a:pt x="1160720" y="0"/>
                </a:cubicBezTo>
                <a:cubicBezTo>
                  <a:pt x="1353186" y="-30815"/>
                  <a:pt x="1358670" y="38790"/>
                  <a:pt x="1547627" y="0"/>
                </a:cubicBezTo>
                <a:cubicBezTo>
                  <a:pt x="1715983" y="-8446"/>
                  <a:pt x="1811413" y="530"/>
                  <a:pt x="1858003" y="0"/>
                </a:cubicBezTo>
                <a:cubicBezTo>
                  <a:pt x="1970528" y="7159"/>
                  <a:pt x="2212984" y="-27118"/>
                  <a:pt x="2321441" y="0"/>
                </a:cubicBezTo>
                <a:cubicBezTo>
                  <a:pt x="2483339" y="-3914"/>
                  <a:pt x="2616360" y="86208"/>
                  <a:pt x="2823143" y="0"/>
                </a:cubicBezTo>
                <a:cubicBezTo>
                  <a:pt x="3044044" y="-17844"/>
                  <a:pt x="3180592" y="22849"/>
                  <a:pt x="3248316" y="0"/>
                </a:cubicBezTo>
                <a:cubicBezTo>
                  <a:pt x="3420068" y="586"/>
                  <a:pt x="3569889" y="-52225"/>
                  <a:pt x="3826551" y="0"/>
                </a:cubicBezTo>
                <a:cubicBezTo>
                  <a:pt x="3934836" y="123636"/>
                  <a:pt x="3849100" y="264574"/>
                  <a:pt x="3826551" y="441698"/>
                </a:cubicBezTo>
                <a:cubicBezTo>
                  <a:pt x="3825798" y="568988"/>
                  <a:pt x="3824346" y="610683"/>
                  <a:pt x="3826551" y="799264"/>
                </a:cubicBezTo>
                <a:cubicBezTo>
                  <a:pt x="3853945" y="947477"/>
                  <a:pt x="3812129" y="1053433"/>
                  <a:pt x="3826551" y="1156829"/>
                </a:cubicBezTo>
                <a:cubicBezTo>
                  <a:pt x="3808914" y="1271047"/>
                  <a:pt x="3794567" y="1379034"/>
                  <a:pt x="3826551" y="1577494"/>
                </a:cubicBezTo>
                <a:cubicBezTo>
                  <a:pt x="3918722" y="1713450"/>
                  <a:pt x="3818899" y="1909938"/>
                  <a:pt x="3826551" y="2103326"/>
                </a:cubicBezTo>
                <a:cubicBezTo>
                  <a:pt x="3708407" y="2115037"/>
                  <a:pt x="3549251" y="2079177"/>
                  <a:pt x="3363113" y="2103326"/>
                </a:cubicBezTo>
                <a:cubicBezTo>
                  <a:pt x="3124830" y="2095789"/>
                  <a:pt x="3051795" y="2067714"/>
                  <a:pt x="2937940" y="2103326"/>
                </a:cubicBezTo>
                <a:cubicBezTo>
                  <a:pt x="2896476" y="2091278"/>
                  <a:pt x="2659070" y="2072713"/>
                  <a:pt x="2436237" y="2103326"/>
                </a:cubicBezTo>
                <a:cubicBezTo>
                  <a:pt x="2250472" y="2117788"/>
                  <a:pt x="2218608" y="2067980"/>
                  <a:pt x="2087596" y="2103326"/>
                </a:cubicBezTo>
                <a:cubicBezTo>
                  <a:pt x="2021703" y="2137101"/>
                  <a:pt x="1826863" y="2043344"/>
                  <a:pt x="1662424" y="2103326"/>
                </a:cubicBezTo>
                <a:cubicBezTo>
                  <a:pt x="1491725" y="2158400"/>
                  <a:pt x="1291804" y="2101584"/>
                  <a:pt x="1160720" y="2103326"/>
                </a:cubicBezTo>
                <a:cubicBezTo>
                  <a:pt x="1026189" y="2147115"/>
                  <a:pt x="968227" y="2061228"/>
                  <a:pt x="812078" y="2103326"/>
                </a:cubicBezTo>
                <a:cubicBezTo>
                  <a:pt x="699454" y="2174915"/>
                  <a:pt x="495342" y="2050225"/>
                  <a:pt x="386906" y="2103326"/>
                </a:cubicBezTo>
                <a:cubicBezTo>
                  <a:pt x="249006" y="2139803"/>
                  <a:pt x="148724" y="2048035"/>
                  <a:pt x="0" y="2103326"/>
                </a:cubicBezTo>
                <a:cubicBezTo>
                  <a:pt x="-105883" y="1929963"/>
                  <a:pt x="21258" y="1862508"/>
                  <a:pt x="0" y="1640594"/>
                </a:cubicBezTo>
                <a:cubicBezTo>
                  <a:pt x="-39334" y="1441897"/>
                  <a:pt x="-6178" y="1389321"/>
                  <a:pt x="0" y="1198895"/>
                </a:cubicBezTo>
                <a:cubicBezTo>
                  <a:pt x="-12707" y="1015018"/>
                  <a:pt x="57060" y="873687"/>
                  <a:pt x="0" y="820296"/>
                </a:cubicBezTo>
                <a:cubicBezTo>
                  <a:pt x="-10856" y="684996"/>
                  <a:pt x="207" y="511521"/>
                  <a:pt x="0" y="399631"/>
                </a:cubicBezTo>
                <a:cubicBezTo>
                  <a:pt x="-2579" y="209656"/>
                  <a:pt x="36047" y="191177"/>
                  <a:pt x="0" y="0"/>
                </a:cubicBezTo>
                <a:close/>
              </a:path>
              <a:path w="3826551" h="2103326" stroke="0" extrusionOk="0">
                <a:moveTo>
                  <a:pt x="0" y="0"/>
                </a:moveTo>
                <a:cubicBezTo>
                  <a:pt x="55156" y="-36095"/>
                  <a:pt x="204516" y="47047"/>
                  <a:pt x="310376" y="0"/>
                </a:cubicBezTo>
                <a:cubicBezTo>
                  <a:pt x="317719" y="-39772"/>
                  <a:pt x="474726" y="20505"/>
                  <a:pt x="697282" y="0"/>
                </a:cubicBezTo>
                <a:cubicBezTo>
                  <a:pt x="822132" y="-35697"/>
                  <a:pt x="903709" y="40309"/>
                  <a:pt x="1007658" y="0"/>
                </a:cubicBezTo>
                <a:cubicBezTo>
                  <a:pt x="1081324" y="-6398"/>
                  <a:pt x="1262382" y="39917"/>
                  <a:pt x="1318034" y="0"/>
                </a:cubicBezTo>
                <a:cubicBezTo>
                  <a:pt x="1374696" y="-32325"/>
                  <a:pt x="1590875" y="6656"/>
                  <a:pt x="1666675" y="0"/>
                </a:cubicBezTo>
                <a:cubicBezTo>
                  <a:pt x="1756979" y="-3446"/>
                  <a:pt x="1814101" y="5995"/>
                  <a:pt x="2053582" y="0"/>
                </a:cubicBezTo>
                <a:cubicBezTo>
                  <a:pt x="2243620" y="4360"/>
                  <a:pt x="2281984" y="15759"/>
                  <a:pt x="2363958" y="0"/>
                </a:cubicBezTo>
                <a:cubicBezTo>
                  <a:pt x="2464169" y="-1628"/>
                  <a:pt x="2560631" y="5242"/>
                  <a:pt x="2674333" y="0"/>
                </a:cubicBezTo>
                <a:cubicBezTo>
                  <a:pt x="2746985" y="-12060"/>
                  <a:pt x="2921429" y="18643"/>
                  <a:pt x="2984709" y="0"/>
                </a:cubicBezTo>
                <a:cubicBezTo>
                  <a:pt x="3066842" y="9618"/>
                  <a:pt x="3145277" y="-37603"/>
                  <a:pt x="3333350" y="0"/>
                </a:cubicBezTo>
                <a:cubicBezTo>
                  <a:pt x="3420340" y="42413"/>
                  <a:pt x="3639573" y="7555"/>
                  <a:pt x="3826551" y="0"/>
                </a:cubicBezTo>
                <a:cubicBezTo>
                  <a:pt x="3849161" y="208801"/>
                  <a:pt x="3831263" y="229797"/>
                  <a:pt x="3826551" y="420665"/>
                </a:cubicBezTo>
                <a:cubicBezTo>
                  <a:pt x="3849249" y="613708"/>
                  <a:pt x="3797011" y="656221"/>
                  <a:pt x="3826551" y="820296"/>
                </a:cubicBezTo>
                <a:cubicBezTo>
                  <a:pt x="3818682" y="976033"/>
                  <a:pt x="3774797" y="1094421"/>
                  <a:pt x="3826551" y="1240962"/>
                </a:cubicBezTo>
                <a:cubicBezTo>
                  <a:pt x="3830791" y="1388543"/>
                  <a:pt x="3811675" y="1444770"/>
                  <a:pt x="3826551" y="1661627"/>
                </a:cubicBezTo>
                <a:cubicBezTo>
                  <a:pt x="3893200" y="1852570"/>
                  <a:pt x="3736827" y="1934947"/>
                  <a:pt x="3826551" y="2103326"/>
                </a:cubicBezTo>
                <a:cubicBezTo>
                  <a:pt x="3785907" y="2103462"/>
                  <a:pt x="3574106" y="2066498"/>
                  <a:pt x="3516174" y="2103326"/>
                </a:cubicBezTo>
                <a:cubicBezTo>
                  <a:pt x="3414275" y="2124576"/>
                  <a:pt x="3274492" y="2090717"/>
                  <a:pt x="3205799" y="2103326"/>
                </a:cubicBezTo>
                <a:cubicBezTo>
                  <a:pt x="3107663" y="2166859"/>
                  <a:pt x="2983051" y="2000720"/>
                  <a:pt x="2818892" y="2103326"/>
                </a:cubicBezTo>
                <a:cubicBezTo>
                  <a:pt x="2641261" y="2143774"/>
                  <a:pt x="2572185" y="2101245"/>
                  <a:pt x="2470251" y="2103326"/>
                </a:cubicBezTo>
                <a:cubicBezTo>
                  <a:pt x="2294156" y="2150247"/>
                  <a:pt x="2219951" y="2100583"/>
                  <a:pt x="1968547" y="2103326"/>
                </a:cubicBezTo>
                <a:cubicBezTo>
                  <a:pt x="1780929" y="2152331"/>
                  <a:pt x="1731368" y="2041402"/>
                  <a:pt x="1543375" y="2103326"/>
                </a:cubicBezTo>
                <a:cubicBezTo>
                  <a:pt x="1356729" y="2153575"/>
                  <a:pt x="1299242" y="2041981"/>
                  <a:pt x="1118203" y="2103326"/>
                </a:cubicBezTo>
                <a:cubicBezTo>
                  <a:pt x="1011336" y="2190109"/>
                  <a:pt x="733685" y="2079061"/>
                  <a:pt x="616499" y="2103326"/>
                </a:cubicBezTo>
                <a:cubicBezTo>
                  <a:pt x="417549" y="2156163"/>
                  <a:pt x="258981" y="1988758"/>
                  <a:pt x="0" y="2103326"/>
                </a:cubicBezTo>
                <a:cubicBezTo>
                  <a:pt x="23891" y="1960715"/>
                  <a:pt x="43362" y="1879332"/>
                  <a:pt x="0" y="1724727"/>
                </a:cubicBezTo>
                <a:cubicBezTo>
                  <a:pt x="-39244" y="1563348"/>
                  <a:pt x="81639" y="1469474"/>
                  <a:pt x="0" y="1346128"/>
                </a:cubicBezTo>
                <a:cubicBezTo>
                  <a:pt x="-57730" y="1220325"/>
                  <a:pt x="23447" y="1041702"/>
                  <a:pt x="0" y="904430"/>
                </a:cubicBezTo>
                <a:cubicBezTo>
                  <a:pt x="-44831" y="736601"/>
                  <a:pt x="-20485" y="631614"/>
                  <a:pt x="0" y="525831"/>
                </a:cubicBezTo>
                <a:cubicBezTo>
                  <a:pt x="-33849" y="413963"/>
                  <a:pt x="21364" y="106266"/>
                  <a:pt x="0" y="0"/>
                </a:cubicBezTo>
                <a:close/>
              </a:path>
              <a:path w="3826551" h="2103326" fill="none" stroke="0" extrusionOk="0">
                <a:moveTo>
                  <a:pt x="0" y="0"/>
                </a:moveTo>
                <a:cubicBezTo>
                  <a:pt x="190301" y="-53120"/>
                  <a:pt x="254506" y="56158"/>
                  <a:pt x="425172" y="0"/>
                </a:cubicBezTo>
                <a:cubicBezTo>
                  <a:pt x="572261" y="-58306"/>
                  <a:pt x="602752" y="13572"/>
                  <a:pt x="735548" y="0"/>
                </a:cubicBezTo>
                <a:cubicBezTo>
                  <a:pt x="861887" y="-9690"/>
                  <a:pt x="927622" y="12800"/>
                  <a:pt x="1160720" y="0"/>
                </a:cubicBezTo>
                <a:cubicBezTo>
                  <a:pt x="1374382" y="-33605"/>
                  <a:pt x="1388793" y="50239"/>
                  <a:pt x="1547627" y="0"/>
                </a:cubicBezTo>
                <a:cubicBezTo>
                  <a:pt x="1712464" y="-35265"/>
                  <a:pt x="1782505" y="-23757"/>
                  <a:pt x="1858003" y="0"/>
                </a:cubicBezTo>
                <a:cubicBezTo>
                  <a:pt x="1926558" y="-7671"/>
                  <a:pt x="2227337" y="14008"/>
                  <a:pt x="2321441" y="0"/>
                </a:cubicBezTo>
                <a:cubicBezTo>
                  <a:pt x="2430557" y="35896"/>
                  <a:pt x="2591262" y="36719"/>
                  <a:pt x="2823143" y="0"/>
                </a:cubicBezTo>
                <a:cubicBezTo>
                  <a:pt x="3069699" y="-33783"/>
                  <a:pt x="3159749" y="46364"/>
                  <a:pt x="3248316" y="0"/>
                </a:cubicBezTo>
                <a:cubicBezTo>
                  <a:pt x="3368042" y="-48167"/>
                  <a:pt x="3545326" y="54058"/>
                  <a:pt x="3826551" y="0"/>
                </a:cubicBezTo>
                <a:cubicBezTo>
                  <a:pt x="3886690" y="164154"/>
                  <a:pt x="3838123" y="327292"/>
                  <a:pt x="3826551" y="441698"/>
                </a:cubicBezTo>
                <a:cubicBezTo>
                  <a:pt x="3840275" y="583287"/>
                  <a:pt x="3804866" y="624035"/>
                  <a:pt x="3826551" y="799264"/>
                </a:cubicBezTo>
                <a:cubicBezTo>
                  <a:pt x="3828550" y="977698"/>
                  <a:pt x="3791105" y="1019877"/>
                  <a:pt x="3826551" y="1156829"/>
                </a:cubicBezTo>
                <a:cubicBezTo>
                  <a:pt x="3796590" y="1294019"/>
                  <a:pt x="3780966" y="1435926"/>
                  <a:pt x="3826551" y="1577494"/>
                </a:cubicBezTo>
                <a:cubicBezTo>
                  <a:pt x="3886659" y="1712731"/>
                  <a:pt x="3814088" y="1915970"/>
                  <a:pt x="3826551" y="2103326"/>
                </a:cubicBezTo>
                <a:cubicBezTo>
                  <a:pt x="3692223" y="2110728"/>
                  <a:pt x="3589838" y="2096605"/>
                  <a:pt x="3363113" y="2103326"/>
                </a:cubicBezTo>
                <a:cubicBezTo>
                  <a:pt x="3136027" y="2120622"/>
                  <a:pt x="3070282" y="2080465"/>
                  <a:pt x="2937940" y="2103326"/>
                </a:cubicBezTo>
                <a:cubicBezTo>
                  <a:pt x="2751513" y="2137733"/>
                  <a:pt x="2635938" y="2146590"/>
                  <a:pt x="2436237" y="2103326"/>
                </a:cubicBezTo>
                <a:cubicBezTo>
                  <a:pt x="2312834" y="2126424"/>
                  <a:pt x="2215348" y="2097982"/>
                  <a:pt x="2087596" y="2103326"/>
                </a:cubicBezTo>
                <a:cubicBezTo>
                  <a:pt x="1940239" y="2113287"/>
                  <a:pt x="1797535" y="1996388"/>
                  <a:pt x="1662424" y="2103326"/>
                </a:cubicBezTo>
                <a:cubicBezTo>
                  <a:pt x="1542356" y="2150206"/>
                  <a:pt x="1345228" y="2097414"/>
                  <a:pt x="1160720" y="2103326"/>
                </a:cubicBezTo>
                <a:cubicBezTo>
                  <a:pt x="999997" y="2152621"/>
                  <a:pt x="883953" y="2063441"/>
                  <a:pt x="812078" y="2103326"/>
                </a:cubicBezTo>
                <a:cubicBezTo>
                  <a:pt x="624792" y="2139472"/>
                  <a:pt x="503890" y="2092865"/>
                  <a:pt x="386906" y="2103326"/>
                </a:cubicBezTo>
                <a:cubicBezTo>
                  <a:pt x="232809" y="2157146"/>
                  <a:pt x="140916" y="2101287"/>
                  <a:pt x="0" y="2103326"/>
                </a:cubicBezTo>
                <a:cubicBezTo>
                  <a:pt x="-22951" y="1929228"/>
                  <a:pt x="29969" y="1869871"/>
                  <a:pt x="0" y="1640594"/>
                </a:cubicBezTo>
                <a:cubicBezTo>
                  <a:pt x="-66066" y="1412941"/>
                  <a:pt x="9004" y="1351602"/>
                  <a:pt x="0" y="1198895"/>
                </a:cubicBezTo>
                <a:cubicBezTo>
                  <a:pt x="-21939" y="1036395"/>
                  <a:pt x="4978" y="938896"/>
                  <a:pt x="0" y="820296"/>
                </a:cubicBezTo>
                <a:cubicBezTo>
                  <a:pt x="6290" y="786446"/>
                  <a:pt x="16081" y="566119"/>
                  <a:pt x="0" y="399631"/>
                </a:cubicBezTo>
                <a:cubicBezTo>
                  <a:pt x="5251" y="238027"/>
                  <a:pt x="33457" y="187268"/>
                  <a:pt x="0" y="0"/>
                </a:cubicBezTo>
                <a:close/>
              </a:path>
              <a:path w="3826551" h="2103326" fill="none" stroke="0" extrusionOk="0">
                <a:moveTo>
                  <a:pt x="0" y="0"/>
                </a:moveTo>
                <a:cubicBezTo>
                  <a:pt x="171861" y="-37929"/>
                  <a:pt x="229871" y="63483"/>
                  <a:pt x="425172" y="0"/>
                </a:cubicBezTo>
                <a:cubicBezTo>
                  <a:pt x="563061" y="-50708"/>
                  <a:pt x="631576" y="23397"/>
                  <a:pt x="735548" y="0"/>
                </a:cubicBezTo>
                <a:cubicBezTo>
                  <a:pt x="853225" y="-12873"/>
                  <a:pt x="946748" y="-15734"/>
                  <a:pt x="1160720" y="0"/>
                </a:cubicBezTo>
                <a:cubicBezTo>
                  <a:pt x="1357289" y="-30021"/>
                  <a:pt x="1373534" y="41531"/>
                  <a:pt x="1547627" y="0"/>
                </a:cubicBezTo>
                <a:cubicBezTo>
                  <a:pt x="1703654" y="-20867"/>
                  <a:pt x="1801905" y="-9033"/>
                  <a:pt x="1858003" y="0"/>
                </a:cubicBezTo>
                <a:cubicBezTo>
                  <a:pt x="1967827" y="7252"/>
                  <a:pt x="2228870" y="3369"/>
                  <a:pt x="2321441" y="0"/>
                </a:cubicBezTo>
                <a:cubicBezTo>
                  <a:pt x="2457812" y="14214"/>
                  <a:pt x="2571152" y="39949"/>
                  <a:pt x="2823143" y="0"/>
                </a:cubicBezTo>
                <a:cubicBezTo>
                  <a:pt x="3054024" y="-19564"/>
                  <a:pt x="3183406" y="44616"/>
                  <a:pt x="3248316" y="0"/>
                </a:cubicBezTo>
                <a:cubicBezTo>
                  <a:pt x="3388445" y="-43054"/>
                  <a:pt x="3600252" y="-6553"/>
                  <a:pt x="3826551" y="0"/>
                </a:cubicBezTo>
                <a:cubicBezTo>
                  <a:pt x="3905691" y="142266"/>
                  <a:pt x="3864110" y="292781"/>
                  <a:pt x="3826551" y="441698"/>
                </a:cubicBezTo>
                <a:cubicBezTo>
                  <a:pt x="3829199" y="576280"/>
                  <a:pt x="3813476" y="611863"/>
                  <a:pt x="3826551" y="799264"/>
                </a:cubicBezTo>
                <a:cubicBezTo>
                  <a:pt x="3836902" y="969136"/>
                  <a:pt x="3807206" y="1036821"/>
                  <a:pt x="3826551" y="1156829"/>
                </a:cubicBezTo>
                <a:cubicBezTo>
                  <a:pt x="3815329" y="1282520"/>
                  <a:pt x="3791520" y="1454345"/>
                  <a:pt x="3826551" y="1577494"/>
                </a:cubicBezTo>
                <a:cubicBezTo>
                  <a:pt x="3906684" y="1720789"/>
                  <a:pt x="3808496" y="1951235"/>
                  <a:pt x="3826551" y="2103326"/>
                </a:cubicBezTo>
                <a:cubicBezTo>
                  <a:pt x="3680894" y="2109345"/>
                  <a:pt x="3534908" y="2074791"/>
                  <a:pt x="3363113" y="2103326"/>
                </a:cubicBezTo>
                <a:cubicBezTo>
                  <a:pt x="3128572" y="2094756"/>
                  <a:pt x="3063024" y="2077195"/>
                  <a:pt x="2937940" y="2103326"/>
                </a:cubicBezTo>
                <a:cubicBezTo>
                  <a:pt x="2804419" y="2115082"/>
                  <a:pt x="2657009" y="2114578"/>
                  <a:pt x="2436237" y="2103326"/>
                </a:cubicBezTo>
                <a:cubicBezTo>
                  <a:pt x="2268995" y="2114422"/>
                  <a:pt x="2214659" y="2079267"/>
                  <a:pt x="2087596" y="2103326"/>
                </a:cubicBezTo>
                <a:cubicBezTo>
                  <a:pt x="1998176" y="2132685"/>
                  <a:pt x="1830070" y="2008905"/>
                  <a:pt x="1662424" y="2103326"/>
                </a:cubicBezTo>
                <a:cubicBezTo>
                  <a:pt x="1531287" y="2166473"/>
                  <a:pt x="1326857" y="2078429"/>
                  <a:pt x="1160720" y="2103326"/>
                </a:cubicBezTo>
                <a:cubicBezTo>
                  <a:pt x="1031609" y="2134565"/>
                  <a:pt x="931949" y="2063116"/>
                  <a:pt x="812078" y="2103326"/>
                </a:cubicBezTo>
                <a:cubicBezTo>
                  <a:pt x="683089" y="2144164"/>
                  <a:pt x="512201" y="2026193"/>
                  <a:pt x="386906" y="2103326"/>
                </a:cubicBezTo>
                <a:cubicBezTo>
                  <a:pt x="248493" y="2136994"/>
                  <a:pt x="137863" y="2086941"/>
                  <a:pt x="0" y="2103326"/>
                </a:cubicBezTo>
                <a:cubicBezTo>
                  <a:pt x="-36621" y="1924915"/>
                  <a:pt x="41748" y="1859783"/>
                  <a:pt x="0" y="1640594"/>
                </a:cubicBezTo>
                <a:cubicBezTo>
                  <a:pt x="-41329" y="1415921"/>
                  <a:pt x="4620" y="1383244"/>
                  <a:pt x="0" y="1198895"/>
                </a:cubicBezTo>
                <a:cubicBezTo>
                  <a:pt x="-24344" y="1033094"/>
                  <a:pt x="28519" y="900723"/>
                  <a:pt x="0" y="820296"/>
                </a:cubicBezTo>
                <a:cubicBezTo>
                  <a:pt x="-21232" y="707663"/>
                  <a:pt x="3061" y="528301"/>
                  <a:pt x="0" y="399631"/>
                </a:cubicBezTo>
                <a:cubicBezTo>
                  <a:pt x="3655" y="224788"/>
                  <a:pt x="40380" y="191847"/>
                  <a:pt x="0" y="0"/>
                </a:cubicBezTo>
                <a:close/>
              </a:path>
            </a:pathLst>
          </a:custGeom>
          <a:solidFill>
            <a:schemeClr val="bg1"/>
          </a:solidFill>
          <a:ln w="19050">
            <a:solidFill>
              <a:schemeClr val="tx1">
                <a:lumMod val="50000"/>
                <a:lumOff val="50000"/>
              </a:schemeClr>
            </a:solidFill>
            <a:extLst>
              <a:ext uri="{C807C97D-BFC1-408E-A445-0C87EB9F89A2}">
                <ask:lineSketchStyleProps xmlns:ask="http://schemas.microsoft.com/office/drawing/2018/sketchyshapes" sd="166761993">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6551" h="2103326" fill="none" extrusionOk="0">
                        <a:moveTo>
                          <a:pt x="0" y="0"/>
                        </a:moveTo>
                        <a:cubicBezTo>
                          <a:pt x="166769" y="-26561"/>
                          <a:pt x="246175" y="59861"/>
                          <a:pt x="425172" y="0"/>
                        </a:cubicBezTo>
                        <a:cubicBezTo>
                          <a:pt x="565156" y="-32469"/>
                          <a:pt x="637273" y="23682"/>
                          <a:pt x="735548" y="0"/>
                        </a:cubicBezTo>
                        <a:cubicBezTo>
                          <a:pt x="839832" y="-17442"/>
                          <a:pt x="967244" y="-3884"/>
                          <a:pt x="1160720" y="0"/>
                        </a:cubicBezTo>
                        <a:cubicBezTo>
                          <a:pt x="1356238" y="-28322"/>
                          <a:pt x="1369713" y="41642"/>
                          <a:pt x="1547627" y="0"/>
                        </a:cubicBezTo>
                        <a:cubicBezTo>
                          <a:pt x="1717321" y="-26778"/>
                          <a:pt x="1793891" y="768"/>
                          <a:pt x="1858003" y="0"/>
                        </a:cubicBezTo>
                        <a:cubicBezTo>
                          <a:pt x="1951175" y="3294"/>
                          <a:pt x="2219598" y="-3464"/>
                          <a:pt x="2321441" y="0"/>
                        </a:cubicBezTo>
                        <a:cubicBezTo>
                          <a:pt x="2455052" y="-6099"/>
                          <a:pt x="2610961" y="42520"/>
                          <a:pt x="2823143" y="0"/>
                        </a:cubicBezTo>
                        <a:cubicBezTo>
                          <a:pt x="3040787" y="-19036"/>
                          <a:pt x="3175417" y="24809"/>
                          <a:pt x="3248316" y="0"/>
                        </a:cubicBezTo>
                        <a:cubicBezTo>
                          <a:pt x="3394047" y="-11262"/>
                          <a:pt x="3608328" y="-4515"/>
                          <a:pt x="3826551" y="0"/>
                        </a:cubicBezTo>
                        <a:cubicBezTo>
                          <a:pt x="3902220" y="138575"/>
                          <a:pt x="3840218" y="277785"/>
                          <a:pt x="3826551" y="441698"/>
                        </a:cubicBezTo>
                        <a:cubicBezTo>
                          <a:pt x="3829100" y="573610"/>
                          <a:pt x="3816440" y="620636"/>
                          <a:pt x="3826551" y="799264"/>
                        </a:cubicBezTo>
                        <a:cubicBezTo>
                          <a:pt x="3845707" y="965214"/>
                          <a:pt x="3808360" y="1049001"/>
                          <a:pt x="3826551" y="1156829"/>
                        </a:cubicBezTo>
                        <a:cubicBezTo>
                          <a:pt x="3851277" y="1279504"/>
                          <a:pt x="3780859" y="1423269"/>
                          <a:pt x="3826551" y="1577494"/>
                        </a:cubicBezTo>
                        <a:cubicBezTo>
                          <a:pt x="3901191" y="1717363"/>
                          <a:pt x="3813260" y="1904717"/>
                          <a:pt x="3826551" y="2103326"/>
                        </a:cubicBezTo>
                        <a:cubicBezTo>
                          <a:pt x="3689272" y="2122236"/>
                          <a:pt x="3566017" y="2085723"/>
                          <a:pt x="3363113" y="2103326"/>
                        </a:cubicBezTo>
                        <a:cubicBezTo>
                          <a:pt x="3128120" y="2099745"/>
                          <a:pt x="3047892" y="2075461"/>
                          <a:pt x="2937940" y="2103326"/>
                        </a:cubicBezTo>
                        <a:cubicBezTo>
                          <a:pt x="2851795" y="2113895"/>
                          <a:pt x="2627248" y="2086611"/>
                          <a:pt x="2436237" y="2103326"/>
                        </a:cubicBezTo>
                        <a:cubicBezTo>
                          <a:pt x="2265343" y="2111271"/>
                          <a:pt x="2216731" y="2078377"/>
                          <a:pt x="2087596" y="2103326"/>
                        </a:cubicBezTo>
                        <a:cubicBezTo>
                          <a:pt x="2001351" y="2129747"/>
                          <a:pt x="1814318" y="2048960"/>
                          <a:pt x="1662424" y="2103326"/>
                        </a:cubicBezTo>
                        <a:cubicBezTo>
                          <a:pt x="1515801" y="2153482"/>
                          <a:pt x="1310325" y="2087438"/>
                          <a:pt x="1160720" y="2103326"/>
                        </a:cubicBezTo>
                        <a:cubicBezTo>
                          <a:pt x="1012812" y="2142179"/>
                          <a:pt x="952303" y="2063452"/>
                          <a:pt x="812078" y="2103326"/>
                        </a:cubicBezTo>
                        <a:cubicBezTo>
                          <a:pt x="691829" y="2144402"/>
                          <a:pt x="514151" y="2065516"/>
                          <a:pt x="386906" y="2103326"/>
                        </a:cubicBezTo>
                        <a:cubicBezTo>
                          <a:pt x="246759" y="2133266"/>
                          <a:pt x="149309" y="2067071"/>
                          <a:pt x="0" y="2103326"/>
                        </a:cubicBezTo>
                        <a:cubicBezTo>
                          <a:pt x="-68644" y="1926799"/>
                          <a:pt x="50132" y="1857615"/>
                          <a:pt x="0" y="1640594"/>
                        </a:cubicBezTo>
                        <a:cubicBezTo>
                          <a:pt x="-49044" y="1431740"/>
                          <a:pt x="-1174" y="1385874"/>
                          <a:pt x="0" y="1198895"/>
                        </a:cubicBezTo>
                        <a:cubicBezTo>
                          <a:pt x="-8067" y="1015433"/>
                          <a:pt x="50730" y="890720"/>
                          <a:pt x="0" y="820296"/>
                        </a:cubicBezTo>
                        <a:cubicBezTo>
                          <a:pt x="-26376" y="703976"/>
                          <a:pt x="4664" y="547027"/>
                          <a:pt x="0" y="399631"/>
                        </a:cubicBezTo>
                        <a:cubicBezTo>
                          <a:pt x="-5556" y="220557"/>
                          <a:pt x="34972" y="189116"/>
                          <a:pt x="0" y="0"/>
                        </a:cubicBezTo>
                        <a:close/>
                      </a:path>
                      <a:path w="3826551" h="2103326" stroke="0" extrusionOk="0">
                        <a:moveTo>
                          <a:pt x="0" y="0"/>
                        </a:moveTo>
                        <a:cubicBezTo>
                          <a:pt x="59130" y="-33671"/>
                          <a:pt x="210112" y="36834"/>
                          <a:pt x="310376" y="0"/>
                        </a:cubicBezTo>
                        <a:cubicBezTo>
                          <a:pt x="358104" y="-30162"/>
                          <a:pt x="511036" y="27915"/>
                          <a:pt x="697282" y="0"/>
                        </a:cubicBezTo>
                        <a:cubicBezTo>
                          <a:pt x="834635" y="-35239"/>
                          <a:pt x="912440" y="27047"/>
                          <a:pt x="1007658" y="0"/>
                        </a:cubicBezTo>
                        <a:cubicBezTo>
                          <a:pt x="1091411" y="-13361"/>
                          <a:pt x="1253088" y="23051"/>
                          <a:pt x="1318034" y="0"/>
                        </a:cubicBezTo>
                        <a:cubicBezTo>
                          <a:pt x="1386066" y="-15278"/>
                          <a:pt x="1592731" y="28924"/>
                          <a:pt x="1666675" y="0"/>
                        </a:cubicBezTo>
                        <a:cubicBezTo>
                          <a:pt x="1745489" y="-26091"/>
                          <a:pt x="1837195" y="5332"/>
                          <a:pt x="2053582" y="0"/>
                        </a:cubicBezTo>
                        <a:cubicBezTo>
                          <a:pt x="2237989" y="-3445"/>
                          <a:pt x="2282237" y="6330"/>
                          <a:pt x="2363958" y="0"/>
                        </a:cubicBezTo>
                        <a:cubicBezTo>
                          <a:pt x="2455564" y="-2902"/>
                          <a:pt x="2570596" y="10647"/>
                          <a:pt x="2674333" y="0"/>
                        </a:cubicBezTo>
                        <a:cubicBezTo>
                          <a:pt x="2748268" y="-12821"/>
                          <a:pt x="2917217" y="11501"/>
                          <a:pt x="2984709" y="0"/>
                        </a:cubicBezTo>
                        <a:cubicBezTo>
                          <a:pt x="3060323" y="660"/>
                          <a:pt x="3153229" y="-17687"/>
                          <a:pt x="3333350" y="0"/>
                        </a:cubicBezTo>
                        <a:cubicBezTo>
                          <a:pt x="3465292" y="18248"/>
                          <a:pt x="3654751" y="31800"/>
                          <a:pt x="3826551" y="0"/>
                        </a:cubicBezTo>
                        <a:cubicBezTo>
                          <a:pt x="3847527" y="207681"/>
                          <a:pt x="3824398" y="224725"/>
                          <a:pt x="3826551" y="420665"/>
                        </a:cubicBezTo>
                        <a:cubicBezTo>
                          <a:pt x="3840838" y="615462"/>
                          <a:pt x="3805627" y="658141"/>
                          <a:pt x="3826551" y="820296"/>
                        </a:cubicBezTo>
                        <a:cubicBezTo>
                          <a:pt x="3823924" y="977202"/>
                          <a:pt x="3788586" y="1093612"/>
                          <a:pt x="3826551" y="1240962"/>
                        </a:cubicBezTo>
                        <a:cubicBezTo>
                          <a:pt x="3834562" y="1388562"/>
                          <a:pt x="3800853" y="1452422"/>
                          <a:pt x="3826551" y="1661627"/>
                        </a:cubicBezTo>
                        <a:cubicBezTo>
                          <a:pt x="3877887" y="1855340"/>
                          <a:pt x="3765115" y="1912670"/>
                          <a:pt x="3826551" y="2103326"/>
                        </a:cubicBezTo>
                        <a:cubicBezTo>
                          <a:pt x="3771406" y="2104570"/>
                          <a:pt x="3587184" y="2075159"/>
                          <a:pt x="3516174" y="2103326"/>
                        </a:cubicBezTo>
                        <a:cubicBezTo>
                          <a:pt x="3419145" y="2124945"/>
                          <a:pt x="3287953" y="2088859"/>
                          <a:pt x="3205799" y="2103326"/>
                        </a:cubicBezTo>
                        <a:cubicBezTo>
                          <a:pt x="3112835" y="2145001"/>
                          <a:pt x="2972174" y="2036746"/>
                          <a:pt x="2818892" y="2103326"/>
                        </a:cubicBezTo>
                        <a:cubicBezTo>
                          <a:pt x="2644956" y="2143597"/>
                          <a:pt x="2574632" y="2092393"/>
                          <a:pt x="2470251" y="2103326"/>
                        </a:cubicBezTo>
                        <a:cubicBezTo>
                          <a:pt x="2327425" y="2139842"/>
                          <a:pt x="2213771" y="2095181"/>
                          <a:pt x="1968547" y="2103326"/>
                        </a:cubicBezTo>
                        <a:cubicBezTo>
                          <a:pt x="1764050" y="2144624"/>
                          <a:pt x="1741675" y="2061270"/>
                          <a:pt x="1543375" y="2103326"/>
                        </a:cubicBezTo>
                        <a:cubicBezTo>
                          <a:pt x="1348479" y="2145945"/>
                          <a:pt x="1283079" y="2048370"/>
                          <a:pt x="1118203" y="2103326"/>
                        </a:cubicBezTo>
                        <a:cubicBezTo>
                          <a:pt x="1001233" y="2180917"/>
                          <a:pt x="769403" y="2087496"/>
                          <a:pt x="616499" y="2103326"/>
                        </a:cubicBezTo>
                        <a:cubicBezTo>
                          <a:pt x="421505" y="2133764"/>
                          <a:pt x="263726" y="2016279"/>
                          <a:pt x="0" y="2103326"/>
                        </a:cubicBezTo>
                        <a:cubicBezTo>
                          <a:pt x="11934" y="1957085"/>
                          <a:pt x="38874" y="1857307"/>
                          <a:pt x="0" y="1724727"/>
                        </a:cubicBezTo>
                        <a:cubicBezTo>
                          <a:pt x="-37744" y="1580250"/>
                          <a:pt x="56628" y="1453443"/>
                          <a:pt x="0" y="1346128"/>
                        </a:cubicBezTo>
                        <a:cubicBezTo>
                          <a:pt x="-54394" y="1227934"/>
                          <a:pt x="7045" y="1054279"/>
                          <a:pt x="0" y="904430"/>
                        </a:cubicBezTo>
                        <a:cubicBezTo>
                          <a:pt x="-21541" y="744005"/>
                          <a:pt x="-1304" y="646500"/>
                          <a:pt x="0" y="525831"/>
                        </a:cubicBezTo>
                        <a:cubicBezTo>
                          <a:pt x="-25740" y="403378"/>
                          <a:pt x="24971" y="107064"/>
                          <a:pt x="0" y="0"/>
                        </a:cubicBezTo>
                        <a:close/>
                      </a:path>
                      <a:path w="3826551" h="2103326" fill="none" stroke="0" extrusionOk="0">
                        <a:moveTo>
                          <a:pt x="0" y="0"/>
                        </a:moveTo>
                        <a:cubicBezTo>
                          <a:pt x="175055" y="-49180"/>
                          <a:pt x="261028" y="46120"/>
                          <a:pt x="425172" y="0"/>
                        </a:cubicBezTo>
                        <a:cubicBezTo>
                          <a:pt x="575945" y="-45009"/>
                          <a:pt x="607140" y="8898"/>
                          <a:pt x="735548" y="0"/>
                        </a:cubicBezTo>
                        <a:cubicBezTo>
                          <a:pt x="869854" y="-1274"/>
                          <a:pt x="930949" y="6758"/>
                          <a:pt x="1160720" y="0"/>
                        </a:cubicBezTo>
                        <a:cubicBezTo>
                          <a:pt x="1367962" y="-29342"/>
                          <a:pt x="1390491" y="43050"/>
                          <a:pt x="1547627" y="0"/>
                        </a:cubicBezTo>
                        <a:cubicBezTo>
                          <a:pt x="1714494" y="-41703"/>
                          <a:pt x="1793750" y="-8930"/>
                          <a:pt x="1858003" y="0"/>
                        </a:cubicBezTo>
                        <a:cubicBezTo>
                          <a:pt x="1932479" y="-356"/>
                          <a:pt x="2239173" y="20714"/>
                          <a:pt x="2321441" y="0"/>
                        </a:cubicBezTo>
                        <a:cubicBezTo>
                          <a:pt x="2427002" y="43820"/>
                          <a:pt x="2573567" y="17781"/>
                          <a:pt x="2823143" y="0"/>
                        </a:cubicBezTo>
                        <a:cubicBezTo>
                          <a:pt x="3052294" y="-20583"/>
                          <a:pt x="3158016" y="48870"/>
                          <a:pt x="3248316" y="0"/>
                        </a:cubicBezTo>
                        <a:cubicBezTo>
                          <a:pt x="3338845" y="-67112"/>
                          <a:pt x="3603953" y="22822"/>
                          <a:pt x="3826551" y="0"/>
                        </a:cubicBezTo>
                        <a:cubicBezTo>
                          <a:pt x="3881878" y="161237"/>
                          <a:pt x="3855622" y="327525"/>
                          <a:pt x="3826551" y="441698"/>
                        </a:cubicBezTo>
                        <a:cubicBezTo>
                          <a:pt x="3831901" y="579334"/>
                          <a:pt x="3805070" y="619068"/>
                          <a:pt x="3826551" y="799264"/>
                        </a:cubicBezTo>
                        <a:cubicBezTo>
                          <a:pt x="3826380" y="976283"/>
                          <a:pt x="3793149" y="1018574"/>
                          <a:pt x="3826551" y="1156829"/>
                        </a:cubicBezTo>
                        <a:cubicBezTo>
                          <a:pt x="3815230" y="1284609"/>
                          <a:pt x="3789469" y="1464506"/>
                          <a:pt x="3826551" y="1577494"/>
                        </a:cubicBezTo>
                        <a:cubicBezTo>
                          <a:pt x="3914272" y="1747809"/>
                          <a:pt x="3789914" y="1899286"/>
                          <a:pt x="3826551" y="2103326"/>
                        </a:cubicBezTo>
                        <a:cubicBezTo>
                          <a:pt x="3672604" y="2124490"/>
                          <a:pt x="3581896" y="2092140"/>
                          <a:pt x="3363113" y="2103326"/>
                        </a:cubicBezTo>
                        <a:cubicBezTo>
                          <a:pt x="3139256" y="2107331"/>
                          <a:pt x="3059569" y="2084246"/>
                          <a:pt x="2937940" y="2103326"/>
                        </a:cubicBezTo>
                        <a:cubicBezTo>
                          <a:pt x="2785736" y="2125297"/>
                          <a:pt x="2630179" y="2132550"/>
                          <a:pt x="2436237" y="2103326"/>
                        </a:cubicBezTo>
                        <a:cubicBezTo>
                          <a:pt x="2289665" y="2117613"/>
                          <a:pt x="2206274" y="2095014"/>
                          <a:pt x="2087596" y="2103326"/>
                        </a:cubicBezTo>
                        <a:cubicBezTo>
                          <a:pt x="1948017" y="2126969"/>
                          <a:pt x="1813293" y="2024612"/>
                          <a:pt x="1662424" y="2103326"/>
                        </a:cubicBezTo>
                        <a:cubicBezTo>
                          <a:pt x="1541265" y="2166922"/>
                          <a:pt x="1342035" y="2065842"/>
                          <a:pt x="1160720" y="2103326"/>
                        </a:cubicBezTo>
                        <a:cubicBezTo>
                          <a:pt x="1006092" y="2128322"/>
                          <a:pt x="910390" y="2065729"/>
                          <a:pt x="812078" y="2103326"/>
                        </a:cubicBezTo>
                        <a:cubicBezTo>
                          <a:pt x="668243" y="2139928"/>
                          <a:pt x="527262" y="2056021"/>
                          <a:pt x="386906" y="2103326"/>
                        </a:cubicBezTo>
                        <a:cubicBezTo>
                          <a:pt x="254602" y="2149181"/>
                          <a:pt x="143851" y="2102616"/>
                          <a:pt x="0" y="2103326"/>
                        </a:cubicBezTo>
                        <a:cubicBezTo>
                          <a:pt x="-23586" y="1923825"/>
                          <a:pt x="42251" y="1860168"/>
                          <a:pt x="0" y="1640594"/>
                        </a:cubicBezTo>
                        <a:cubicBezTo>
                          <a:pt x="-53367" y="1419330"/>
                          <a:pt x="21523" y="1374261"/>
                          <a:pt x="0" y="1198895"/>
                        </a:cubicBezTo>
                        <a:cubicBezTo>
                          <a:pt x="-11485" y="1023442"/>
                          <a:pt x="19739" y="929268"/>
                          <a:pt x="0" y="820296"/>
                        </a:cubicBezTo>
                        <a:cubicBezTo>
                          <a:pt x="-4791" y="745403"/>
                          <a:pt x="5958" y="550987"/>
                          <a:pt x="0" y="399631"/>
                        </a:cubicBezTo>
                        <a:cubicBezTo>
                          <a:pt x="6305" y="234716"/>
                          <a:pt x="43470" y="186481"/>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latin typeface="Poppins SemiBold"/>
            </a:endParaRPr>
          </a:p>
        </p:txBody>
      </p:sp>
      <p:sp>
        <p:nvSpPr>
          <p:cNvPr id="4" name="TextBox 3">
            <a:extLst>
              <a:ext uri="{FF2B5EF4-FFF2-40B4-BE49-F238E27FC236}">
                <a16:creationId xmlns:a16="http://schemas.microsoft.com/office/drawing/2014/main" id="{41E1516A-3580-5694-4A00-4DF78F7C4260}"/>
              </a:ext>
            </a:extLst>
          </p:cNvPr>
          <p:cNvSpPr txBox="1"/>
          <p:nvPr/>
        </p:nvSpPr>
        <p:spPr>
          <a:xfrm>
            <a:off x="5095302" y="599383"/>
            <a:ext cx="2036934" cy="1077218"/>
          </a:xfrm>
          <a:prstGeom prst="rect">
            <a:avLst/>
          </a:prstGeom>
          <a:noFill/>
        </p:spPr>
        <p:txBody>
          <a:bodyPr wrap="square" lIns="91440" tIns="45720" rIns="91440" bIns="45720" rtlCol="0" anchor="t">
            <a:spAutoFit/>
          </a:bodyPr>
          <a:lstStyle/>
          <a:p>
            <a:r>
              <a:rPr lang="en-GB" sz="1600">
                <a:solidFill>
                  <a:schemeClr val="tx1">
                    <a:lumMod val="65000"/>
                    <a:lumOff val="35000"/>
                  </a:schemeClr>
                </a:solidFill>
                <a:latin typeface="Sofia Pro Regular"/>
                <a:ea typeface="Tahoma"/>
                <a:cs typeface="Tahoma"/>
              </a:rPr>
              <a:t>Use this doodle box to try the annotation tools whilst you wait.</a:t>
            </a:r>
            <a:endParaRPr lang="en-US">
              <a:solidFill>
                <a:schemeClr val="tx1">
                  <a:lumMod val="65000"/>
                  <a:lumOff val="35000"/>
                </a:schemeClr>
              </a:solidFill>
              <a:latin typeface="Sofia Pro Regular"/>
            </a:endParaRPr>
          </a:p>
        </p:txBody>
      </p:sp>
      <p:pic>
        <p:nvPicPr>
          <p:cNvPr id="6" name="Picture 5">
            <a:extLst>
              <a:ext uri="{FF2B5EF4-FFF2-40B4-BE49-F238E27FC236}">
                <a16:creationId xmlns:a16="http://schemas.microsoft.com/office/drawing/2014/main" id="{E338349D-0FC2-78D9-4A41-0C5F830D3C75}"/>
              </a:ext>
            </a:extLst>
          </p:cNvPr>
          <p:cNvPicPr>
            <a:picLocks noChangeAspect="1"/>
          </p:cNvPicPr>
          <p:nvPr/>
        </p:nvPicPr>
        <p:blipFill rotWithShape="1">
          <a:blip r:embed="rId5"/>
          <a:srcRect l="73625" t="33192" b="31791"/>
          <a:stretch/>
        </p:blipFill>
        <p:spPr>
          <a:xfrm>
            <a:off x="7279313" y="539226"/>
            <a:ext cx="1431961" cy="1312114"/>
          </a:xfrm>
          <a:prstGeom prst="rect">
            <a:avLst/>
          </a:prstGeom>
          <a:solidFill>
            <a:schemeClr val="bg1"/>
          </a:solidFill>
        </p:spPr>
      </p:pic>
      <p:sp>
        <p:nvSpPr>
          <p:cNvPr id="9" name="TextBox 8">
            <a:extLst>
              <a:ext uri="{FF2B5EF4-FFF2-40B4-BE49-F238E27FC236}">
                <a16:creationId xmlns:a16="http://schemas.microsoft.com/office/drawing/2014/main" id="{CC82D193-FFDA-3BD4-ECB2-8CA51751623D}"/>
              </a:ext>
            </a:extLst>
          </p:cNvPr>
          <p:cNvSpPr txBox="1"/>
          <p:nvPr/>
        </p:nvSpPr>
        <p:spPr>
          <a:xfrm>
            <a:off x="7279743" y="850584"/>
            <a:ext cx="1185173" cy="938719"/>
          </a:xfrm>
          <a:prstGeom prst="rect">
            <a:avLst/>
          </a:prstGeom>
          <a:noFill/>
        </p:spPr>
        <p:txBody>
          <a:bodyPr wrap="square" lIns="91440" tIns="45720" rIns="91440" bIns="45720" rtlCol="0" anchor="t">
            <a:spAutoFit/>
          </a:bodyPr>
          <a:lstStyle/>
          <a:p>
            <a:r>
              <a:rPr lang="en-GB" sz="1100" b="1">
                <a:solidFill>
                  <a:schemeClr val="bg1"/>
                </a:solidFill>
                <a:latin typeface="Sofia Pro Light"/>
              </a:rPr>
              <a:t>You can find the annotation tools on the right of your screen</a:t>
            </a:r>
          </a:p>
        </p:txBody>
      </p:sp>
      <p:sp>
        <p:nvSpPr>
          <p:cNvPr id="21" name="TextBox 20">
            <a:extLst>
              <a:ext uri="{FF2B5EF4-FFF2-40B4-BE49-F238E27FC236}">
                <a16:creationId xmlns:a16="http://schemas.microsoft.com/office/drawing/2014/main" id="{46323931-FCDF-9F40-4776-DE738E4D0591}"/>
              </a:ext>
            </a:extLst>
          </p:cNvPr>
          <p:cNvSpPr txBox="1"/>
          <p:nvPr/>
        </p:nvSpPr>
        <p:spPr>
          <a:xfrm>
            <a:off x="3974862" y="3152892"/>
            <a:ext cx="3156112" cy="307777"/>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Before we start, please ensure that:</a:t>
            </a:r>
          </a:p>
        </p:txBody>
      </p:sp>
      <p:pic>
        <p:nvPicPr>
          <p:cNvPr id="24" name="Graphic 23" descr="Radio microphone">
            <a:extLst>
              <a:ext uri="{FF2B5EF4-FFF2-40B4-BE49-F238E27FC236}">
                <a16:creationId xmlns:a16="http://schemas.microsoft.com/office/drawing/2014/main" id="{2DCBD315-BD0D-742C-429A-D6B74881E4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8313" y="3549297"/>
            <a:ext cx="695189" cy="695189"/>
          </a:xfrm>
          <a:prstGeom prst="rect">
            <a:avLst/>
          </a:prstGeom>
        </p:spPr>
      </p:pic>
      <p:cxnSp>
        <p:nvCxnSpPr>
          <p:cNvPr id="25" name="Straight Connector 24">
            <a:extLst>
              <a:ext uri="{FF2B5EF4-FFF2-40B4-BE49-F238E27FC236}">
                <a16:creationId xmlns:a16="http://schemas.microsoft.com/office/drawing/2014/main" id="{6FC3FAB4-0A62-AD72-451D-51492E421CE6}"/>
              </a:ext>
            </a:extLst>
          </p:cNvPr>
          <p:cNvCxnSpPr>
            <a:cxnSpLocks/>
          </p:cNvCxnSpPr>
          <p:nvPr/>
        </p:nvCxnSpPr>
        <p:spPr>
          <a:xfrm>
            <a:off x="3986828" y="3635547"/>
            <a:ext cx="460711" cy="5226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3CB0540-6BC3-0BB8-CEB0-CF13EAD22E98}"/>
              </a:ext>
            </a:extLst>
          </p:cNvPr>
          <p:cNvSpPr txBox="1"/>
          <p:nvPr/>
        </p:nvSpPr>
        <p:spPr>
          <a:xfrm>
            <a:off x="4692301" y="3635281"/>
            <a:ext cx="1578056" cy="523220"/>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Your microphone is muted</a:t>
            </a:r>
          </a:p>
        </p:txBody>
      </p:sp>
      <p:pic>
        <p:nvPicPr>
          <p:cNvPr id="7" name="Graphic 6" descr="Chat bubble">
            <a:extLst>
              <a:ext uri="{FF2B5EF4-FFF2-40B4-BE49-F238E27FC236}">
                <a16:creationId xmlns:a16="http://schemas.microsoft.com/office/drawing/2014/main" id="{360F863E-3382-ECEE-5ED1-F2502D7A10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9500" y="3523857"/>
            <a:ext cx="738664" cy="738664"/>
          </a:xfrm>
          <a:prstGeom prst="rect">
            <a:avLst/>
          </a:prstGeom>
        </p:spPr>
      </p:pic>
      <p:sp>
        <p:nvSpPr>
          <p:cNvPr id="12" name="TextBox 11">
            <a:extLst>
              <a:ext uri="{FF2B5EF4-FFF2-40B4-BE49-F238E27FC236}">
                <a16:creationId xmlns:a16="http://schemas.microsoft.com/office/drawing/2014/main" id="{6EB8DA5B-D507-F170-74E4-70B6943DACAB}"/>
              </a:ext>
            </a:extLst>
          </p:cNvPr>
          <p:cNvSpPr txBox="1"/>
          <p:nvPr/>
        </p:nvSpPr>
        <p:spPr>
          <a:xfrm>
            <a:off x="7369551" y="3632014"/>
            <a:ext cx="1578056" cy="523220"/>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You can see and use the chat box</a:t>
            </a:r>
          </a:p>
        </p:txBody>
      </p:sp>
      <p:pic>
        <p:nvPicPr>
          <p:cNvPr id="14" name="Graphic 4" descr="A blue and orange letters&#10;&#10;Description automatically generated">
            <a:extLst>
              <a:ext uri="{FF2B5EF4-FFF2-40B4-BE49-F238E27FC236}">
                <a16:creationId xmlns:a16="http://schemas.microsoft.com/office/drawing/2014/main" id="{A9F81E12-5D52-2FF2-DB53-94CCB46816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6561" y="512196"/>
            <a:ext cx="2158270" cy="570400"/>
          </a:xfrm>
          <a:prstGeom prst="rect">
            <a:avLst/>
          </a:prstGeom>
        </p:spPr>
      </p:pic>
    </p:spTree>
    <p:extLst>
      <p:ext uri="{BB962C8B-B14F-4D97-AF65-F5344CB8AC3E}">
        <p14:creationId xmlns:p14="http://schemas.microsoft.com/office/powerpoint/2010/main" val="1761070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fontScale="90000"/>
          </a:bodyPr>
          <a:lstStyle/>
          <a:p>
            <a:r>
              <a:rPr lang="en-GB" sz="2400">
                <a:solidFill>
                  <a:schemeClr val="accent6"/>
                </a:solidFill>
              </a:rPr>
              <a:t>Poll – was your organisation structures put together deliver your strategy/business plan </a:t>
            </a:r>
            <a:br>
              <a:rPr lang="en-GB" sz="2400">
                <a:solidFill>
                  <a:schemeClr val="accent6"/>
                </a:solidFill>
              </a:rPr>
            </a:br>
            <a:br>
              <a:rPr lang="en-GB" sz="2400">
                <a:solidFill>
                  <a:schemeClr val="accent6"/>
                </a:solidFill>
              </a:rPr>
            </a:br>
            <a:br>
              <a:rPr lang="en-GB" sz="2400">
                <a:solidFill>
                  <a:schemeClr val="accent6"/>
                </a:solidFill>
              </a:rPr>
            </a:br>
            <a:endParaRPr lang="en-GB" sz="2400">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aphicFrame>
        <p:nvGraphicFramePr>
          <p:cNvPr id="9" name="Diagram 8">
            <a:extLst>
              <a:ext uri="{FF2B5EF4-FFF2-40B4-BE49-F238E27FC236}">
                <a16:creationId xmlns:a16="http://schemas.microsoft.com/office/drawing/2014/main" id="{4ADA1792-23BB-C5BB-0256-D87F2A3DA3E7}"/>
              </a:ext>
            </a:extLst>
          </p:cNvPr>
          <p:cNvGraphicFramePr/>
          <p:nvPr>
            <p:extLst>
              <p:ext uri="{D42A27DB-BD31-4B8C-83A1-F6EECF244321}">
                <p14:modId xmlns:p14="http://schemas.microsoft.com/office/powerpoint/2010/main" val="1885511677"/>
              </p:ext>
            </p:extLst>
          </p:nvPr>
        </p:nvGraphicFramePr>
        <p:xfrm>
          <a:off x="1654582" y="1586345"/>
          <a:ext cx="5834836" cy="25159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82710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The Board’s key tasks</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31928" y="1203835"/>
            <a:ext cx="7914681"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To provide visionary leadership for development </a:t>
            </a:r>
          </a:p>
          <a:p>
            <a:pPr marL="285750" indent="-285750">
              <a:lnSpc>
                <a:spcPts val="1880"/>
              </a:lnSpc>
              <a:buClr>
                <a:srgbClr val="DB4A3D"/>
              </a:buClr>
              <a:buFont typeface="Arial" panose="020B0604020202020204" pitchFamily="34" charset="0"/>
              <a:buChar char="•"/>
            </a:pPr>
            <a:r>
              <a:rPr lang="en-GB" sz="1400"/>
              <a:t>To develop a strategy for achieving aims.</a:t>
            </a:r>
          </a:p>
          <a:p>
            <a:pPr marL="285750" indent="-285750">
              <a:lnSpc>
                <a:spcPts val="1880"/>
              </a:lnSpc>
              <a:buClr>
                <a:srgbClr val="DB4A3D"/>
              </a:buClr>
              <a:buFont typeface="Arial" panose="020B0604020202020204" pitchFamily="34" charset="0"/>
              <a:buChar char="•"/>
            </a:pPr>
            <a:r>
              <a:rPr lang="en-GB" sz="1400"/>
              <a:t>To ensure the strategy is implemented.</a:t>
            </a:r>
          </a:p>
          <a:p>
            <a:pPr marL="285750" indent="-285750">
              <a:lnSpc>
                <a:spcPts val="1880"/>
              </a:lnSpc>
              <a:buClr>
                <a:srgbClr val="DB4A3D"/>
              </a:buClr>
              <a:buFont typeface="Arial" panose="020B0604020202020204" pitchFamily="34" charset="0"/>
              <a:buChar char="•"/>
            </a:pPr>
            <a:r>
              <a:rPr lang="en-GB" sz="1400"/>
              <a:t>To provide continuity of management.</a:t>
            </a:r>
          </a:p>
          <a:p>
            <a:pPr marL="285750" indent="-285750">
              <a:lnSpc>
                <a:spcPts val="1880"/>
              </a:lnSpc>
              <a:buClr>
                <a:srgbClr val="DB4A3D"/>
              </a:buClr>
              <a:buFont typeface="Arial" panose="020B0604020202020204" pitchFamily="34" charset="0"/>
              <a:buChar char="•"/>
            </a:pPr>
            <a:r>
              <a:rPr lang="en-GB" sz="1400"/>
              <a:t>To promote activity to the community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6" name="Text Box 7">
            <a:extLst>
              <a:ext uri="{FF2B5EF4-FFF2-40B4-BE49-F238E27FC236}">
                <a16:creationId xmlns:a16="http://schemas.microsoft.com/office/drawing/2014/main" id="{A0ECF5C9-280F-6DDB-B5F8-0FC5AD353B41}"/>
              </a:ext>
            </a:extLst>
          </p:cNvPr>
          <p:cNvSpPr txBox="1">
            <a:spLocks noChangeArrowheads="1"/>
          </p:cNvSpPr>
          <p:nvPr/>
        </p:nvSpPr>
        <p:spPr bwMode="auto">
          <a:xfrm>
            <a:off x="953115" y="3453796"/>
            <a:ext cx="7237769" cy="338554"/>
          </a:xfrm>
          <a:prstGeom prst="rect">
            <a:avLst/>
          </a:prstGeom>
          <a:solidFill>
            <a:srgbClr val="3BB3B3"/>
          </a:solidFill>
          <a:ln>
            <a:solidFill>
              <a:srgbClr val="3BB3B3"/>
            </a:solidFill>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1600" b="1" i="0" u="none" strike="noStrike" kern="1200" cap="none" spc="0" normalizeH="0" baseline="0" noProof="0">
                <a:ln>
                  <a:noFill/>
                </a:ln>
                <a:solidFill>
                  <a:sysClr val="window" lastClr="FFFFFF"/>
                </a:solidFill>
                <a:effectLst/>
                <a:uLnTx/>
                <a:uFillTx/>
                <a:latin typeface="Sofia Pro Light" panose="020B0604020202020204" charset="0"/>
              </a:rPr>
              <a:t>The Board actively leads its people and its future</a:t>
            </a:r>
            <a:endParaRPr kumimoji="0" lang="en-US" altLang="en-US" sz="1600" b="1" i="0" u="none" strike="noStrike" kern="1200" cap="none" spc="0" normalizeH="0" baseline="0" noProof="0">
              <a:ln>
                <a:noFill/>
              </a:ln>
              <a:solidFill>
                <a:sysClr val="window" lastClr="FFFFFF"/>
              </a:solidFill>
              <a:effectLst/>
              <a:uLnTx/>
              <a:uFillTx/>
              <a:latin typeface="Sofia Pro Light" panose="020B0604020202020204" charset="0"/>
            </a:endParaRPr>
          </a:p>
        </p:txBody>
      </p:sp>
    </p:spTree>
    <p:extLst>
      <p:ext uri="{BB962C8B-B14F-4D97-AF65-F5344CB8AC3E}">
        <p14:creationId xmlns:p14="http://schemas.microsoft.com/office/powerpoint/2010/main" val="2366200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2850198" y="2059540"/>
            <a:ext cx="7730112" cy="512210"/>
          </a:xfrm>
          <a:prstGeom prst="rect">
            <a:avLst/>
          </a:prstGeom>
        </p:spPr>
        <p:txBody>
          <a:bodyPr>
            <a:normAutofit/>
          </a:bodyPr>
          <a:lstStyle/>
          <a:p>
            <a:r>
              <a:rPr lang="en-GB" sz="2400">
                <a:solidFill>
                  <a:schemeClr val="accent6"/>
                </a:solidFill>
              </a:rPr>
              <a:t>Key roles of the board?</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3347856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Key</a:t>
            </a:r>
            <a:r>
              <a:rPr lang="en-GB" sz="2400">
                <a:solidFill>
                  <a:schemeClr val="accent6"/>
                </a:solidFill>
              </a:rPr>
              <a:t> roles of the board are to:</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41883" y="1196774"/>
            <a:ext cx="7914681"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Agree Purpose, Strategy and policies</a:t>
            </a:r>
          </a:p>
          <a:p>
            <a:pPr marL="285750" indent="-285750">
              <a:lnSpc>
                <a:spcPts val="1880"/>
              </a:lnSpc>
              <a:buClr>
                <a:srgbClr val="DB4A3D"/>
              </a:buClr>
              <a:buFont typeface="Arial" panose="020B0604020202020204" pitchFamily="34" charset="0"/>
              <a:buChar char="•"/>
            </a:pPr>
            <a:r>
              <a:rPr lang="en-GB" sz="1400"/>
              <a:t>Establish and uphold the organisations values</a:t>
            </a:r>
          </a:p>
          <a:p>
            <a:pPr marL="285750" indent="-285750">
              <a:lnSpc>
                <a:spcPts val="1880"/>
              </a:lnSpc>
              <a:buClr>
                <a:srgbClr val="DB4A3D"/>
              </a:buClr>
              <a:buFont typeface="Arial" panose="020B0604020202020204" pitchFamily="34" charset="0"/>
              <a:buChar char="•"/>
            </a:pPr>
            <a:r>
              <a:rPr lang="en-GB" sz="1400"/>
              <a:t>Provide representation</a:t>
            </a:r>
          </a:p>
          <a:p>
            <a:pPr marL="285750" indent="-285750">
              <a:lnSpc>
                <a:spcPts val="1880"/>
              </a:lnSpc>
              <a:buClr>
                <a:srgbClr val="DB4A3D"/>
              </a:buClr>
              <a:buFont typeface="Arial" panose="020B0604020202020204" pitchFamily="34" charset="0"/>
              <a:buChar char="•"/>
            </a:pPr>
            <a:r>
              <a:rPr lang="en-GB" sz="1400"/>
              <a:t>Ensure the organisations viability</a:t>
            </a:r>
          </a:p>
          <a:p>
            <a:pPr marL="285750" indent="-285750">
              <a:lnSpc>
                <a:spcPts val="1880"/>
              </a:lnSpc>
              <a:buClr>
                <a:srgbClr val="DB4A3D"/>
              </a:buClr>
              <a:buFont typeface="Arial" panose="020B0604020202020204" pitchFamily="34" charset="0"/>
              <a:buChar char="•"/>
            </a:pPr>
            <a:r>
              <a:rPr lang="en-GB" sz="1400"/>
              <a:t>Ensure accountability of the organisation</a:t>
            </a:r>
          </a:p>
          <a:p>
            <a:pPr marL="285750" indent="-285750">
              <a:lnSpc>
                <a:spcPts val="1880"/>
              </a:lnSpc>
              <a:buClr>
                <a:srgbClr val="DB4A3D"/>
              </a:buClr>
              <a:buFont typeface="Arial" panose="020B0604020202020204" pitchFamily="34" charset="0"/>
              <a:buChar char="•"/>
            </a:pPr>
            <a:r>
              <a:rPr lang="en-GB" sz="1400"/>
              <a:t>Ensure governance is well managed</a:t>
            </a:r>
          </a:p>
          <a:p>
            <a:pPr marL="285750" indent="-285750">
              <a:lnSpc>
                <a:spcPts val="1880"/>
              </a:lnSpc>
              <a:buClr>
                <a:srgbClr val="DB4A3D"/>
              </a:buClr>
              <a:buFont typeface="Arial" panose="020B0604020202020204" pitchFamily="34" charset="0"/>
              <a:buChar char="•"/>
            </a:pPr>
            <a:r>
              <a:rPr lang="en-GB" sz="1400"/>
              <a:t>Resolve conflicting interests between different stakeholders</a:t>
            </a:r>
          </a:p>
          <a:p>
            <a:pPr marL="285750" indent="-285750">
              <a:lnSpc>
                <a:spcPts val="1880"/>
              </a:lnSpc>
              <a:buClr>
                <a:srgbClr val="DB4A3D"/>
              </a:buClr>
              <a:buFont typeface="Arial" panose="020B0604020202020204" pitchFamily="34" charset="0"/>
              <a:buChar char="•"/>
            </a:pPr>
            <a:r>
              <a:rPr lang="en-GB" sz="1400"/>
              <a:t>Set risk policy and take legal responsibility for the organisation</a:t>
            </a:r>
          </a:p>
          <a:p>
            <a:pPr algn="r">
              <a:lnSpc>
                <a:spcPts val="1880"/>
              </a:lnSpc>
              <a:buClr>
                <a:srgbClr val="DB4A3D"/>
              </a:buClr>
            </a:pPr>
            <a:r>
              <a:rPr lang="en-GB" sz="1400"/>
              <a:t>  (Mike Hudson 2011)</a:t>
            </a:r>
          </a:p>
          <a:p>
            <a:pPr marL="285750" indent="-285750">
              <a:lnSpc>
                <a:spcPts val="1880"/>
              </a:lnSpc>
              <a:buClr>
                <a:srgbClr val="DB4A3D"/>
              </a:buClr>
              <a:buFont typeface="Arial" panose="020B0604020202020204" pitchFamily="34" charset="0"/>
              <a:buChar cha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682619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aphicFrame>
        <p:nvGraphicFramePr>
          <p:cNvPr id="9" name="Diagram 8">
            <a:extLst>
              <a:ext uri="{FF2B5EF4-FFF2-40B4-BE49-F238E27FC236}">
                <a16:creationId xmlns:a16="http://schemas.microsoft.com/office/drawing/2014/main" id="{878566A7-FC7C-F230-3B4C-B2F799029B67}"/>
              </a:ext>
            </a:extLst>
          </p:cNvPr>
          <p:cNvGraphicFramePr/>
          <p:nvPr>
            <p:extLst>
              <p:ext uri="{D42A27DB-BD31-4B8C-83A1-F6EECF244321}">
                <p14:modId xmlns:p14="http://schemas.microsoft.com/office/powerpoint/2010/main" val="451217974"/>
              </p:ext>
            </p:extLst>
          </p:nvPr>
        </p:nvGraphicFramePr>
        <p:xfrm>
          <a:off x="1341505" y="853184"/>
          <a:ext cx="6460990" cy="32848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itle 2">
            <a:extLst>
              <a:ext uri="{FF2B5EF4-FFF2-40B4-BE49-F238E27FC236}">
                <a16:creationId xmlns:a16="http://schemas.microsoft.com/office/drawing/2014/main" id="{58B76935-DA9C-AC78-85A4-020314F0B761}"/>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Consider:</a:t>
            </a:r>
          </a:p>
        </p:txBody>
      </p:sp>
    </p:spTree>
    <p:extLst>
      <p:ext uri="{BB962C8B-B14F-4D97-AF65-F5344CB8AC3E}">
        <p14:creationId xmlns:p14="http://schemas.microsoft.com/office/powerpoint/2010/main" val="11613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How diverse is your leadership team?</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1482595" y="1283433"/>
            <a:ext cx="7151708"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Companies in the top 25% for gender or racial and ethnic diversity are more likely to have higher than average financial returns. </a:t>
            </a:r>
            <a:r>
              <a:rPr lang="en-GB" sz="1400" err="1"/>
              <a:t>Mckinsey</a:t>
            </a:r>
            <a:endParaRPr lang="en-GB" sz="1400"/>
          </a:p>
          <a:p>
            <a:pPr marL="285750" indent="-285750">
              <a:lnSpc>
                <a:spcPts val="1880"/>
              </a:lnSpc>
              <a:buClr>
                <a:srgbClr val="DB4A3D"/>
              </a:buClr>
              <a:buFont typeface="Arial" panose="020B0604020202020204" pitchFamily="34" charset="0"/>
              <a:buChar char="•"/>
            </a:pPr>
            <a:endParaRPr lang="en-GB" sz="1400"/>
          </a:p>
          <a:p>
            <a:pPr marL="285750" indent="-285750">
              <a:lnSpc>
                <a:spcPts val="1880"/>
              </a:lnSpc>
              <a:buClr>
                <a:srgbClr val="DB4A3D"/>
              </a:buClr>
              <a:buFont typeface="Arial" panose="020B0604020202020204" pitchFamily="34" charset="0"/>
              <a:buChar char="•"/>
            </a:pPr>
            <a:r>
              <a:rPr lang="en-GB" sz="1400"/>
              <a:t>95% of respondents agreed that their boards need to seek more candidates with diverse skills and perspectives – Deloitte</a:t>
            </a:r>
          </a:p>
          <a:p>
            <a:pPr marL="285750" indent="-285750">
              <a:lnSpc>
                <a:spcPts val="1880"/>
              </a:lnSpc>
              <a:buClr>
                <a:srgbClr val="DB4A3D"/>
              </a:buClr>
              <a:buFont typeface="Arial" panose="020B0604020202020204" pitchFamily="34" charset="0"/>
              <a:buChar char="•"/>
            </a:pPr>
            <a:endParaRPr lang="en-GB" sz="1400"/>
          </a:p>
          <a:p>
            <a:pPr marL="285750" indent="-285750">
              <a:lnSpc>
                <a:spcPts val="1880"/>
              </a:lnSpc>
              <a:buClr>
                <a:srgbClr val="DB4A3D"/>
              </a:buClr>
              <a:buFont typeface="Arial" panose="020B0604020202020204" pitchFamily="34" charset="0"/>
              <a:buChar char="•"/>
            </a:pPr>
            <a:r>
              <a:rPr lang="en-GB" sz="1400"/>
              <a:t>50% of surveyed organisations lack a process for recruiting candidates with diverse skill sets or new perspectives – Deloitte</a:t>
            </a:r>
          </a:p>
          <a:p>
            <a:pPr marL="285750" indent="-285750">
              <a:lnSpc>
                <a:spcPts val="1880"/>
              </a:lnSpc>
              <a:buClr>
                <a:srgbClr val="DB4A3D"/>
              </a:buClr>
              <a:buFont typeface="Arial" panose="020B0604020202020204" pitchFamily="34" charset="0"/>
              <a:buChar char="•"/>
            </a:pPr>
            <a:endParaRPr lang="en-GB" sz="1400"/>
          </a:p>
          <a:p>
            <a:pPr algn="ctr">
              <a:lnSpc>
                <a:spcPts val="1880"/>
              </a:lnSpc>
              <a:buClr>
                <a:srgbClr val="DB4A3D"/>
              </a:buClr>
            </a:pPr>
            <a:r>
              <a:rPr lang="en-GB" sz="1400" b="1">
                <a:solidFill>
                  <a:srgbClr val="8B1F66"/>
                </a:solidFill>
              </a:rPr>
              <a:t>Where do you gain your board members from?</a:t>
            </a:r>
          </a:p>
          <a:p>
            <a:pPr marL="285750" indent="-285750">
              <a:lnSpc>
                <a:spcPts val="1880"/>
              </a:lnSpc>
              <a:buClr>
                <a:srgbClr val="DB4A3D"/>
              </a:buClr>
              <a:buFont typeface="Arial" panose="020B0604020202020204" pitchFamily="34" charset="0"/>
              <a:buChar char="•"/>
            </a:pPr>
            <a:endParaRPr lang="en-GB" sz="1400"/>
          </a:p>
          <a:p>
            <a:pPr marL="285750" indent="-285750">
              <a:lnSpc>
                <a:spcPts val="1880"/>
              </a:lnSpc>
              <a:buClr>
                <a:srgbClr val="DB4A3D"/>
              </a:buClr>
              <a:buFont typeface="Arial" panose="020B0604020202020204" pitchFamily="34" charset="0"/>
              <a:buChar cha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6" name="Oval 5">
            <a:extLst>
              <a:ext uri="{FF2B5EF4-FFF2-40B4-BE49-F238E27FC236}">
                <a16:creationId xmlns:a16="http://schemas.microsoft.com/office/drawing/2014/main" id="{AF460CF7-6F63-6CE6-162F-B20D48006828}"/>
              </a:ext>
            </a:extLst>
          </p:cNvPr>
          <p:cNvSpPr/>
          <p:nvPr/>
        </p:nvSpPr>
        <p:spPr>
          <a:xfrm>
            <a:off x="492664" y="1117079"/>
            <a:ext cx="774664" cy="805450"/>
          </a:xfrm>
          <a:prstGeom prst="ellipse">
            <a:avLst/>
          </a:prstGeom>
          <a:solidFill>
            <a:srgbClr val="3BB3B3"/>
          </a:solidFill>
          <a:ln>
            <a:solidFill>
              <a:srgbClr val="3BB3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latin typeface="Sofia Pro Light" panose="020B0604020202020204" charset="0"/>
                <a:cs typeface="Poppins SemiBold" panose="00000700000000000000" pitchFamily="2" charset="0"/>
              </a:rPr>
              <a:t>25%</a:t>
            </a:r>
          </a:p>
        </p:txBody>
      </p:sp>
      <p:sp>
        <p:nvSpPr>
          <p:cNvPr id="8" name="Oval 7">
            <a:extLst>
              <a:ext uri="{FF2B5EF4-FFF2-40B4-BE49-F238E27FC236}">
                <a16:creationId xmlns:a16="http://schemas.microsoft.com/office/drawing/2014/main" id="{88ED19C0-C0FA-B4B5-403B-D78CFAA62577}"/>
              </a:ext>
            </a:extLst>
          </p:cNvPr>
          <p:cNvSpPr/>
          <p:nvPr/>
        </p:nvSpPr>
        <p:spPr>
          <a:xfrm>
            <a:off x="492664" y="2075301"/>
            <a:ext cx="774664" cy="805450"/>
          </a:xfrm>
          <a:prstGeom prst="ellipse">
            <a:avLst/>
          </a:prstGeom>
          <a:solidFill>
            <a:srgbClr val="8B1F66"/>
          </a:solidFill>
          <a:ln>
            <a:solidFill>
              <a:srgbClr val="8B1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latin typeface="Sofia Pro Light" panose="020B0604020202020204" charset="0"/>
                <a:cs typeface="Poppins SemiBold" panose="00000700000000000000" pitchFamily="2" charset="0"/>
              </a:rPr>
              <a:t>95%</a:t>
            </a:r>
          </a:p>
        </p:txBody>
      </p:sp>
      <p:sp>
        <p:nvSpPr>
          <p:cNvPr id="9" name="Oval 8">
            <a:extLst>
              <a:ext uri="{FF2B5EF4-FFF2-40B4-BE49-F238E27FC236}">
                <a16:creationId xmlns:a16="http://schemas.microsoft.com/office/drawing/2014/main" id="{0383B09A-DA21-DF3E-9113-79E8891D35D4}"/>
              </a:ext>
            </a:extLst>
          </p:cNvPr>
          <p:cNvSpPr/>
          <p:nvPr/>
        </p:nvSpPr>
        <p:spPr>
          <a:xfrm>
            <a:off x="492664" y="3033524"/>
            <a:ext cx="774664" cy="805450"/>
          </a:xfrm>
          <a:prstGeom prst="ellipse">
            <a:avLst/>
          </a:prstGeom>
          <a:solidFill>
            <a:srgbClr val="E13D2E"/>
          </a:solidFill>
          <a:ln>
            <a:solidFill>
              <a:srgbClr val="E13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latin typeface="Sofia Pro Light" panose="020B0604020202020204" charset="0"/>
                <a:cs typeface="Poppins SemiBold" panose="00000700000000000000" pitchFamily="2" charset="0"/>
              </a:rPr>
              <a:t>50%</a:t>
            </a:r>
          </a:p>
        </p:txBody>
      </p:sp>
    </p:spTree>
    <p:extLst>
      <p:ext uri="{BB962C8B-B14F-4D97-AF65-F5344CB8AC3E}">
        <p14:creationId xmlns:p14="http://schemas.microsoft.com/office/powerpoint/2010/main" val="3360274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Identifying key people </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33030" y="1087262"/>
            <a:ext cx="5012032"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In identifying your key tasks how does your current leadership team match up to those needs</a:t>
            </a:r>
          </a:p>
          <a:p>
            <a:pPr marL="285750" indent="-285750">
              <a:lnSpc>
                <a:spcPts val="1880"/>
              </a:lnSpc>
              <a:buClr>
                <a:srgbClr val="DB4A3D"/>
              </a:buClr>
              <a:buFont typeface="Arial" panose="020B0604020202020204" pitchFamily="34" charset="0"/>
              <a:buChar char="•"/>
            </a:pPr>
            <a:r>
              <a:rPr lang="en-GB" sz="1400"/>
              <a:t>Within or outside of the organisation</a:t>
            </a:r>
          </a:p>
          <a:p>
            <a:pPr marL="285750" indent="-285750">
              <a:lnSpc>
                <a:spcPts val="1880"/>
              </a:lnSpc>
              <a:buClr>
                <a:srgbClr val="DB4A3D"/>
              </a:buClr>
              <a:buFont typeface="Arial" panose="020B0604020202020204" pitchFamily="34" charset="0"/>
              <a:buChar char="•"/>
            </a:pPr>
            <a:r>
              <a:rPr lang="en-GB" sz="1400"/>
              <a:t>Where could you recruit from;</a:t>
            </a:r>
          </a:p>
          <a:p>
            <a:pPr lvl="1">
              <a:buClr>
                <a:srgbClr val="DB4A3D"/>
              </a:buClr>
              <a:buFont typeface="Wingdings" panose="05000000000000000000" pitchFamily="2" charset="2"/>
              <a:buChar char="Ø"/>
            </a:pPr>
            <a:r>
              <a:rPr lang="en-GB"/>
              <a:t>Membership </a:t>
            </a:r>
          </a:p>
          <a:p>
            <a:pPr lvl="1">
              <a:buClr>
                <a:srgbClr val="DB4A3D"/>
              </a:buClr>
              <a:buFont typeface="Wingdings" panose="05000000000000000000" pitchFamily="2" charset="2"/>
              <a:buChar char="Ø"/>
            </a:pPr>
            <a:r>
              <a:rPr lang="en-GB"/>
              <a:t>Local business </a:t>
            </a:r>
          </a:p>
          <a:p>
            <a:pPr lvl="1">
              <a:buClr>
                <a:srgbClr val="DB4A3D"/>
              </a:buClr>
              <a:buFont typeface="Wingdings" panose="05000000000000000000" pitchFamily="2" charset="2"/>
              <a:buChar char="Ø"/>
            </a:pPr>
            <a:r>
              <a:rPr lang="en-GB"/>
              <a:t>Sponsors </a:t>
            </a:r>
          </a:p>
          <a:p>
            <a:pPr lvl="1">
              <a:buClr>
                <a:srgbClr val="DB4A3D"/>
              </a:buClr>
              <a:buFont typeface="Wingdings" panose="05000000000000000000" pitchFamily="2" charset="2"/>
              <a:buChar char="Ø"/>
            </a:pPr>
            <a:r>
              <a:rPr lang="en-GB"/>
              <a:t>Local volunteer centre </a:t>
            </a:r>
          </a:p>
          <a:p>
            <a:pPr lvl="1">
              <a:buClr>
                <a:srgbClr val="DB4A3D"/>
              </a:buClr>
              <a:buFont typeface="Wingdings" panose="05000000000000000000" pitchFamily="2" charset="2"/>
              <a:buChar char="Ø"/>
            </a:pPr>
            <a:r>
              <a:rPr lang="en-GB"/>
              <a:t>Sports partnerships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pSp>
        <p:nvGrpSpPr>
          <p:cNvPr id="6" name="Group 5">
            <a:extLst>
              <a:ext uri="{FF2B5EF4-FFF2-40B4-BE49-F238E27FC236}">
                <a16:creationId xmlns:a16="http://schemas.microsoft.com/office/drawing/2014/main" id="{C4174EA8-303F-B43D-70B8-EF5518D134C9}"/>
              </a:ext>
            </a:extLst>
          </p:cNvPr>
          <p:cNvGrpSpPr>
            <a:grpSpLocks noChangeAspect="1"/>
          </p:cNvGrpSpPr>
          <p:nvPr/>
        </p:nvGrpSpPr>
        <p:grpSpPr>
          <a:xfrm>
            <a:off x="6378402" y="1645281"/>
            <a:ext cx="1790988" cy="1907394"/>
            <a:chOff x="7207724" y="3086727"/>
            <a:chExt cx="1291314" cy="1375244"/>
          </a:xfrm>
        </p:grpSpPr>
        <p:grpSp>
          <p:nvGrpSpPr>
            <p:cNvPr id="8" name="Group 7">
              <a:extLst>
                <a:ext uri="{FF2B5EF4-FFF2-40B4-BE49-F238E27FC236}">
                  <a16:creationId xmlns:a16="http://schemas.microsoft.com/office/drawing/2014/main" id="{C9DBA36E-B118-7223-67DC-9BD68CEB24F7}"/>
                </a:ext>
              </a:extLst>
            </p:cNvPr>
            <p:cNvGrpSpPr>
              <a:grpSpLocks noChangeAspect="1"/>
            </p:cNvGrpSpPr>
            <p:nvPr/>
          </p:nvGrpSpPr>
          <p:grpSpPr>
            <a:xfrm>
              <a:off x="7226042" y="3161233"/>
              <a:ext cx="429041" cy="1034605"/>
              <a:chOff x="2747640" y="30985370"/>
              <a:chExt cx="459813" cy="1087010"/>
            </a:xfrm>
            <a:solidFill>
              <a:srgbClr val="DB536A"/>
            </a:solidFill>
          </p:grpSpPr>
          <p:grpSp>
            <p:nvGrpSpPr>
              <p:cNvPr id="50" name="Group 49">
                <a:extLst>
                  <a:ext uri="{FF2B5EF4-FFF2-40B4-BE49-F238E27FC236}">
                    <a16:creationId xmlns:a16="http://schemas.microsoft.com/office/drawing/2014/main" id="{7903B968-6B51-9EAF-E6FB-37A4720FE6C2}"/>
                  </a:ext>
                </a:extLst>
              </p:cNvPr>
              <p:cNvGrpSpPr/>
              <p:nvPr/>
            </p:nvGrpSpPr>
            <p:grpSpPr>
              <a:xfrm>
                <a:off x="2747640" y="30985370"/>
                <a:ext cx="459813" cy="1087010"/>
                <a:chOff x="705951" y="16277614"/>
                <a:chExt cx="294183" cy="718284"/>
              </a:xfrm>
              <a:grpFill/>
            </p:grpSpPr>
            <p:sp>
              <p:nvSpPr>
                <p:cNvPr id="52" name="Oval 51">
                  <a:extLst>
                    <a:ext uri="{FF2B5EF4-FFF2-40B4-BE49-F238E27FC236}">
                      <a16:creationId xmlns:a16="http://schemas.microsoft.com/office/drawing/2014/main" id="{C1864244-1140-14BA-890E-1997B5A877D3}"/>
                    </a:ext>
                  </a:extLst>
                </p:cNvPr>
                <p:cNvSpPr/>
                <p:nvPr/>
              </p:nvSpPr>
              <p:spPr>
                <a:xfrm>
                  <a:off x="719790" y="16277614"/>
                  <a:ext cx="280344" cy="282998"/>
                </a:xfrm>
                <a:prstGeom prst="ellipse">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C1CAE9D9-32A7-C284-1990-7A547EF9A129}"/>
                    </a:ext>
                  </a:extLst>
                </p:cNvPr>
                <p:cNvSpPr/>
                <p:nvPr/>
              </p:nvSpPr>
              <p:spPr>
                <a:xfrm>
                  <a:off x="705951" y="16452636"/>
                  <a:ext cx="58405" cy="58958"/>
                </a:xfrm>
                <a:prstGeom prst="ellipse">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4" name="Oval 53">
                  <a:extLst>
                    <a:ext uri="{FF2B5EF4-FFF2-40B4-BE49-F238E27FC236}">
                      <a16:creationId xmlns:a16="http://schemas.microsoft.com/office/drawing/2014/main" id="{47EAF963-D0E8-7494-EDD4-737FDB2ADE24}"/>
                    </a:ext>
                  </a:extLst>
                </p:cNvPr>
                <p:cNvSpPr/>
                <p:nvPr/>
              </p:nvSpPr>
              <p:spPr>
                <a:xfrm>
                  <a:off x="865243" y="16406336"/>
                  <a:ext cx="58405" cy="58958"/>
                </a:xfrm>
                <a:prstGeom prst="ellipse">
                  <a:avLst/>
                </a:prstGeom>
                <a:solidFill>
                  <a:srgbClr val="FFFFFF"/>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AC4B65EF-2F6B-3F2B-5ECC-E64BA8BE091F}"/>
                    </a:ext>
                  </a:extLst>
                </p:cNvPr>
                <p:cNvSpPr/>
                <p:nvPr/>
              </p:nvSpPr>
              <p:spPr>
                <a:xfrm>
                  <a:off x="835134" y="16534878"/>
                  <a:ext cx="45155" cy="49269"/>
                </a:xfrm>
                <a:prstGeom prst="rect">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6" name="Flowchart: Delay 55">
                  <a:extLst>
                    <a:ext uri="{FF2B5EF4-FFF2-40B4-BE49-F238E27FC236}">
                      <a16:creationId xmlns:a16="http://schemas.microsoft.com/office/drawing/2014/main" id="{B530FA6F-D307-3EBA-B16D-F1192BF1EEA7}"/>
                    </a:ext>
                  </a:extLst>
                </p:cNvPr>
                <p:cNvSpPr/>
                <p:nvPr/>
              </p:nvSpPr>
              <p:spPr>
                <a:xfrm rot="16528512">
                  <a:off x="718033" y="16595124"/>
                  <a:ext cx="254482" cy="209134"/>
                </a:xfrm>
                <a:prstGeom prst="flowChartDelay">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7" name="Rounded Rectangle 70">
                  <a:extLst>
                    <a:ext uri="{FF2B5EF4-FFF2-40B4-BE49-F238E27FC236}">
                      <a16:creationId xmlns:a16="http://schemas.microsoft.com/office/drawing/2014/main" id="{235C33C7-462B-68D0-6FED-2EEC45CA3CF5}"/>
                    </a:ext>
                  </a:extLst>
                </p:cNvPr>
                <p:cNvSpPr/>
                <p:nvPr/>
              </p:nvSpPr>
              <p:spPr>
                <a:xfrm rot="272650">
                  <a:off x="726369" y="16713186"/>
                  <a:ext cx="80337" cy="279098"/>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sp>
              <p:nvSpPr>
                <p:cNvPr id="58" name="Rounded Rectangle 71">
                  <a:extLst>
                    <a:ext uri="{FF2B5EF4-FFF2-40B4-BE49-F238E27FC236}">
                      <a16:creationId xmlns:a16="http://schemas.microsoft.com/office/drawing/2014/main" id="{D4C2953A-4C8C-DD75-A9A5-64091C11BC58}"/>
                    </a:ext>
                  </a:extLst>
                </p:cNvPr>
                <p:cNvSpPr/>
                <p:nvPr/>
              </p:nvSpPr>
              <p:spPr>
                <a:xfrm>
                  <a:off x="862249" y="16716800"/>
                  <a:ext cx="80337" cy="279098"/>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grpSp>
          <p:sp>
            <p:nvSpPr>
              <p:cNvPr id="51" name="Oval 50">
                <a:extLst>
                  <a:ext uri="{FF2B5EF4-FFF2-40B4-BE49-F238E27FC236}">
                    <a16:creationId xmlns:a16="http://schemas.microsoft.com/office/drawing/2014/main" id="{89A60616-8483-2670-43A8-74BBC5F761B3}"/>
                  </a:ext>
                </a:extLst>
              </p:cNvPr>
              <p:cNvSpPr/>
              <p:nvPr/>
            </p:nvSpPr>
            <p:spPr>
              <a:xfrm rot="21065980">
                <a:off x="3100498" y="31148878"/>
                <a:ext cx="74352" cy="89225"/>
              </a:xfrm>
              <a:prstGeom prst="ellipse">
                <a:avLst/>
              </a:prstGeom>
              <a:solidFill>
                <a:srgbClr val="FFFFFF"/>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9" name="Rounded Rectangle 18">
              <a:extLst>
                <a:ext uri="{FF2B5EF4-FFF2-40B4-BE49-F238E27FC236}">
                  <a16:creationId xmlns:a16="http://schemas.microsoft.com/office/drawing/2014/main" id="{26EB5F1A-5662-DC2B-2D44-FDA33EBF0FE5}"/>
                </a:ext>
              </a:extLst>
            </p:cNvPr>
            <p:cNvSpPr/>
            <p:nvPr/>
          </p:nvSpPr>
          <p:spPr>
            <a:xfrm rot="6565432">
              <a:off x="7531828" y="3666902"/>
              <a:ext cx="87606" cy="309835"/>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852D2422-D5CF-20BD-061D-0D96C37981A7}"/>
                </a:ext>
              </a:extLst>
            </p:cNvPr>
            <p:cNvGrpSpPr>
              <a:grpSpLocks noChangeAspect="1"/>
            </p:cNvGrpSpPr>
            <p:nvPr/>
          </p:nvGrpSpPr>
          <p:grpSpPr>
            <a:xfrm rot="20783841">
              <a:off x="7578895" y="3446436"/>
              <a:ext cx="182537" cy="191431"/>
              <a:chOff x="9829800" y="1179172"/>
              <a:chExt cx="3590844" cy="3765739"/>
            </a:xfrm>
            <a:solidFill>
              <a:srgbClr val="1F497D">
                <a:lumMod val="60000"/>
                <a:lumOff val="40000"/>
              </a:srgbClr>
            </a:solidFill>
          </p:grpSpPr>
          <p:sp>
            <p:nvSpPr>
              <p:cNvPr id="42" name="Oval 41">
                <a:extLst>
                  <a:ext uri="{FF2B5EF4-FFF2-40B4-BE49-F238E27FC236}">
                    <a16:creationId xmlns:a16="http://schemas.microsoft.com/office/drawing/2014/main" id="{723550B5-C904-6118-3FC7-A2EE40D8E85F}"/>
                  </a:ext>
                </a:extLst>
              </p:cNvPr>
              <p:cNvSpPr/>
              <p:nvPr/>
            </p:nvSpPr>
            <p:spPr bwMode="ltGray">
              <a:xfrm>
                <a:off x="12038082" y="4224540"/>
                <a:ext cx="678661" cy="720371"/>
              </a:xfrm>
              <a:prstGeom prst="ellipse">
                <a:avLst/>
              </a:prstGeom>
              <a:solidFill>
                <a:srgbClr val="3BB3B3"/>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sp>
            <p:nvSpPr>
              <p:cNvPr id="43" name="Oval 42">
                <a:extLst>
                  <a:ext uri="{FF2B5EF4-FFF2-40B4-BE49-F238E27FC236}">
                    <a16:creationId xmlns:a16="http://schemas.microsoft.com/office/drawing/2014/main" id="{0718BBC2-A96A-C27E-F568-E7A3E99B0873}"/>
                  </a:ext>
                </a:extLst>
              </p:cNvPr>
              <p:cNvSpPr/>
              <p:nvPr/>
            </p:nvSpPr>
            <p:spPr bwMode="ltGray">
              <a:xfrm>
                <a:off x="12171725" y="4315804"/>
                <a:ext cx="432000" cy="504000"/>
              </a:xfrm>
              <a:prstGeom prst="ellipse">
                <a:avLst/>
              </a:prstGeom>
              <a:solidFill>
                <a:sysClr val="window" lastClr="FFFFFF"/>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sp>
            <p:nvSpPr>
              <p:cNvPr id="44" name="Oval 43">
                <a:extLst>
                  <a:ext uri="{FF2B5EF4-FFF2-40B4-BE49-F238E27FC236}">
                    <a16:creationId xmlns:a16="http://schemas.microsoft.com/office/drawing/2014/main" id="{FE041F3D-D276-A0D2-F377-808DEA64ECF9}"/>
                  </a:ext>
                </a:extLst>
              </p:cNvPr>
              <p:cNvSpPr/>
              <p:nvPr/>
            </p:nvSpPr>
            <p:spPr bwMode="ltGray">
              <a:xfrm rot="20336590">
                <a:off x="10427376" y="2659627"/>
                <a:ext cx="1831030" cy="2165422"/>
              </a:xfrm>
              <a:prstGeom prst="ellipse">
                <a:avLst/>
              </a:prstGeom>
              <a:solidFill>
                <a:srgbClr val="3BB3B3"/>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sp>
            <p:nvSpPr>
              <p:cNvPr id="45" name="Oval 44">
                <a:extLst>
                  <a:ext uri="{FF2B5EF4-FFF2-40B4-BE49-F238E27FC236}">
                    <a16:creationId xmlns:a16="http://schemas.microsoft.com/office/drawing/2014/main" id="{49B3E1E4-7EA7-D1BB-3212-EAEAA2CF532B}"/>
                  </a:ext>
                </a:extLst>
              </p:cNvPr>
              <p:cNvSpPr/>
              <p:nvPr/>
            </p:nvSpPr>
            <p:spPr bwMode="ltGray">
              <a:xfrm rot="20336590">
                <a:off x="11589614" y="2398532"/>
                <a:ext cx="1831030" cy="2165422"/>
              </a:xfrm>
              <a:prstGeom prst="ellipse">
                <a:avLst/>
              </a:prstGeom>
              <a:solidFill>
                <a:srgbClr val="3BB3B3"/>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sp>
            <p:nvSpPr>
              <p:cNvPr id="46" name="Freeform 59">
                <a:extLst>
                  <a:ext uri="{FF2B5EF4-FFF2-40B4-BE49-F238E27FC236}">
                    <a16:creationId xmlns:a16="http://schemas.microsoft.com/office/drawing/2014/main" id="{ACA98FDA-8564-314D-E9BC-B5BB0BEFCEDF}"/>
                  </a:ext>
                </a:extLst>
              </p:cNvPr>
              <p:cNvSpPr/>
              <p:nvPr/>
            </p:nvSpPr>
            <p:spPr bwMode="ltGray">
              <a:xfrm>
                <a:off x="9829800" y="1179172"/>
                <a:ext cx="3538331" cy="2186608"/>
              </a:xfrm>
              <a:custGeom>
                <a:avLst/>
                <a:gdLst>
                  <a:gd name="connsiteX0" fmla="*/ 3260035 w 3538331"/>
                  <a:gd name="connsiteY0" fmla="*/ 1463040 h 2186608"/>
                  <a:gd name="connsiteX1" fmla="*/ 2647785 w 3538331"/>
                  <a:gd name="connsiteY1" fmla="*/ 866692 h 2186608"/>
                  <a:gd name="connsiteX2" fmla="*/ 1335819 w 3538331"/>
                  <a:gd name="connsiteY2" fmla="*/ 0 h 2186608"/>
                  <a:gd name="connsiteX3" fmla="*/ 79513 w 3538331"/>
                  <a:gd name="connsiteY3" fmla="*/ 246490 h 2186608"/>
                  <a:gd name="connsiteX4" fmla="*/ 0 w 3538331"/>
                  <a:gd name="connsiteY4" fmla="*/ 604299 h 2186608"/>
                  <a:gd name="connsiteX5" fmla="*/ 1033670 w 3538331"/>
                  <a:gd name="connsiteY5" fmla="*/ 2186608 h 2186608"/>
                  <a:gd name="connsiteX6" fmla="*/ 3538331 w 3538331"/>
                  <a:gd name="connsiteY6" fmla="*/ 1995777 h 2186608"/>
                  <a:gd name="connsiteX7" fmla="*/ 3315694 w 3538331"/>
                  <a:gd name="connsiteY7" fmla="*/ 1518699 h 2186608"/>
                  <a:gd name="connsiteX8" fmla="*/ 3037399 w 3538331"/>
                  <a:gd name="connsiteY8" fmla="*/ 1232452 h 21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8331" h="2186608">
                    <a:moveTo>
                      <a:pt x="3260035" y="1463040"/>
                    </a:moveTo>
                    <a:lnTo>
                      <a:pt x="2647785" y="866692"/>
                    </a:lnTo>
                    <a:lnTo>
                      <a:pt x="1335819" y="0"/>
                    </a:lnTo>
                    <a:lnTo>
                      <a:pt x="79513" y="246490"/>
                    </a:lnTo>
                    <a:lnTo>
                      <a:pt x="0" y="604299"/>
                    </a:lnTo>
                    <a:lnTo>
                      <a:pt x="1033670" y="2186608"/>
                    </a:lnTo>
                    <a:lnTo>
                      <a:pt x="3538331" y="1995777"/>
                    </a:lnTo>
                    <a:lnTo>
                      <a:pt x="3315694" y="1518699"/>
                    </a:lnTo>
                    <a:lnTo>
                      <a:pt x="3037399" y="1232452"/>
                    </a:lnTo>
                  </a:path>
                </a:pathLst>
              </a:custGeom>
              <a:solidFill>
                <a:srgbClr val="3BB3B3"/>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47" name="Parallelogram 46">
                <a:extLst>
                  <a:ext uri="{FF2B5EF4-FFF2-40B4-BE49-F238E27FC236}">
                    <a16:creationId xmlns:a16="http://schemas.microsoft.com/office/drawing/2014/main" id="{5D2ADD42-E23E-A3D1-43D6-3A3911C83FD0}"/>
                  </a:ext>
                </a:extLst>
              </p:cNvPr>
              <p:cNvSpPr/>
              <p:nvPr/>
            </p:nvSpPr>
            <p:spPr bwMode="ltGray">
              <a:xfrm rot="20971820" flipH="1">
                <a:off x="10815318" y="2062897"/>
                <a:ext cx="1294393" cy="280554"/>
              </a:xfrm>
              <a:prstGeom prst="parallelogram">
                <a:avLst>
                  <a:gd name="adj" fmla="val 74350"/>
                </a:avLst>
              </a:prstGeom>
              <a:solidFill>
                <a:sysClr val="window" lastClr="FFFFFF"/>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sp>
            <p:nvSpPr>
              <p:cNvPr id="48" name="Rounded Rectangle 61">
                <a:extLst>
                  <a:ext uri="{FF2B5EF4-FFF2-40B4-BE49-F238E27FC236}">
                    <a16:creationId xmlns:a16="http://schemas.microsoft.com/office/drawing/2014/main" id="{FDCEBA1A-2622-14FB-4E59-5ABB5A1B0E8F}"/>
                  </a:ext>
                </a:extLst>
              </p:cNvPr>
              <p:cNvSpPr/>
              <p:nvPr/>
            </p:nvSpPr>
            <p:spPr bwMode="ltGray">
              <a:xfrm rot="20845182">
                <a:off x="11103722" y="4070930"/>
                <a:ext cx="2009079" cy="579164"/>
              </a:xfrm>
              <a:prstGeom prst="roundRect">
                <a:avLst>
                  <a:gd name="adj" fmla="val 50000"/>
                </a:avLst>
              </a:prstGeom>
              <a:solidFill>
                <a:srgbClr val="3BB3B3"/>
              </a:solidFill>
              <a:ln w="3175" cap="flat" cmpd="sng" algn="ctr">
                <a:solidFill>
                  <a:srgbClr val="3BB3B3"/>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sp>
            <p:nvSpPr>
              <p:cNvPr id="49" name="Oval 48">
                <a:extLst>
                  <a:ext uri="{FF2B5EF4-FFF2-40B4-BE49-F238E27FC236}">
                    <a16:creationId xmlns:a16="http://schemas.microsoft.com/office/drawing/2014/main" id="{11F0E08C-F999-2201-93BF-B1D8AD88615D}"/>
                  </a:ext>
                </a:extLst>
              </p:cNvPr>
              <p:cNvSpPr/>
              <p:nvPr/>
            </p:nvSpPr>
            <p:spPr bwMode="ltGray">
              <a:xfrm rot="20661832">
                <a:off x="10702085" y="3013005"/>
                <a:ext cx="1087770" cy="1579090"/>
              </a:xfrm>
              <a:prstGeom prst="ellipse">
                <a:avLst/>
              </a:prstGeom>
              <a:solidFill>
                <a:sysClr val="window" lastClr="FFFFFF"/>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grpSp>
        <p:sp>
          <p:nvSpPr>
            <p:cNvPr id="11" name="Rounded Rectangle 25">
              <a:extLst>
                <a:ext uri="{FF2B5EF4-FFF2-40B4-BE49-F238E27FC236}">
                  <a16:creationId xmlns:a16="http://schemas.microsoft.com/office/drawing/2014/main" id="{F71761C1-D95F-3739-CFD9-419486D8D20E}"/>
                </a:ext>
              </a:extLst>
            </p:cNvPr>
            <p:cNvSpPr/>
            <p:nvPr/>
          </p:nvSpPr>
          <p:spPr>
            <a:xfrm rot="3627549">
              <a:off x="7471859" y="3493261"/>
              <a:ext cx="87606" cy="309835"/>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sp>
          <p:nvSpPr>
            <p:cNvPr id="12" name="Chord 11">
              <a:extLst>
                <a:ext uri="{FF2B5EF4-FFF2-40B4-BE49-F238E27FC236}">
                  <a16:creationId xmlns:a16="http://schemas.microsoft.com/office/drawing/2014/main" id="{4DB98CE6-6E08-4D7F-5B24-000515520DD6}"/>
                </a:ext>
              </a:extLst>
            </p:cNvPr>
            <p:cNvSpPr/>
            <p:nvPr/>
          </p:nvSpPr>
          <p:spPr bwMode="ltGray">
            <a:xfrm rot="6338572">
              <a:off x="7233351" y="3070434"/>
              <a:ext cx="368735" cy="419990"/>
            </a:xfrm>
            <a:prstGeom prst="chord">
              <a:avLst>
                <a:gd name="adj1" fmla="val 2700000"/>
                <a:gd name="adj2" fmla="val 14478678"/>
              </a:avLst>
            </a:prstGeom>
            <a:solidFill>
              <a:srgbClr val="3BB3B3"/>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sp>
          <p:nvSpPr>
            <p:cNvPr id="13" name="Rounded Rectangle 27">
              <a:extLst>
                <a:ext uri="{FF2B5EF4-FFF2-40B4-BE49-F238E27FC236}">
                  <a16:creationId xmlns:a16="http://schemas.microsoft.com/office/drawing/2014/main" id="{84576585-6F4B-4E07-5D91-48F866F317F3}"/>
                </a:ext>
              </a:extLst>
            </p:cNvPr>
            <p:cNvSpPr/>
            <p:nvPr/>
          </p:nvSpPr>
          <p:spPr bwMode="ltGray">
            <a:xfrm rot="20523355">
              <a:off x="7357280" y="3223725"/>
              <a:ext cx="354877" cy="49676"/>
            </a:xfrm>
            <a:prstGeom prst="roundRect">
              <a:avLst/>
            </a:prstGeom>
            <a:solidFill>
              <a:srgbClr val="3BB3B3"/>
            </a:solidFill>
            <a:ln w="3175" cap="flat" cmpd="sng" algn="ctr">
              <a:solidFill>
                <a:srgbClr val="3BB3B3"/>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sp>
          <p:nvSpPr>
            <p:cNvPr id="14" name="Oval 13">
              <a:extLst>
                <a:ext uri="{FF2B5EF4-FFF2-40B4-BE49-F238E27FC236}">
                  <a16:creationId xmlns:a16="http://schemas.microsoft.com/office/drawing/2014/main" id="{07E35BA8-69DF-7335-D3BA-F4801D026AED}"/>
                </a:ext>
              </a:extLst>
            </p:cNvPr>
            <p:cNvSpPr/>
            <p:nvPr/>
          </p:nvSpPr>
          <p:spPr bwMode="ltGray">
            <a:xfrm>
              <a:off x="7308750" y="3086727"/>
              <a:ext cx="45719" cy="45719"/>
            </a:xfrm>
            <a:prstGeom prst="ellipse">
              <a:avLst/>
            </a:prstGeom>
            <a:solidFill>
              <a:srgbClr val="3BB3B3"/>
            </a:solidFill>
            <a:ln w="3175" cap="flat" cmpd="sng" algn="ctr">
              <a:solidFill>
                <a:srgbClr val="3BB3B3"/>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ysClr val="window" lastClr="FFFFFF"/>
                </a:solidFill>
                <a:effectLst/>
                <a:uLnTx/>
                <a:uFillTx/>
                <a:latin typeface="Georgia" pitchFamily="18" charset="0"/>
                <a:ea typeface="+mn-ea"/>
                <a:cs typeface="+mn-cs"/>
              </a:endParaRPr>
            </a:p>
          </p:txBody>
        </p:sp>
        <p:grpSp>
          <p:nvGrpSpPr>
            <p:cNvPr id="15" name="Group 14">
              <a:extLst>
                <a:ext uri="{FF2B5EF4-FFF2-40B4-BE49-F238E27FC236}">
                  <a16:creationId xmlns:a16="http://schemas.microsoft.com/office/drawing/2014/main" id="{46C08147-1559-95B3-509E-B1AC868D45D3}"/>
                </a:ext>
              </a:extLst>
            </p:cNvPr>
            <p:cNvGrpSpPr>
              <a:grpSpLocks noChangeAspect="1"/>
            </p:cNvGrpSpPr>
            <p:nvPr/>
          </p:nvGrpSpPr>
          <p:grpSpPr>
            <a:xfrm>
              <a:off x="7814022" y="3101599"/>
              <a:ext cx="499844" cy="707598"/>
              <a:chOff x="8424530" y="35351475"/>
              <a:chExt cx="556455" cy="787742"/>
            </a:xfrm>
            <a:solidFill>
              <a:srgbClr val="DB536A"/>
            </a:solidFill>
          </p:grpSpPr>
          <p:grpSp>
            <p:nvGrpSpPr>
              <p:cNvPr id="30" name="Group 29">
                <a:extLst>
                  <a:ext uri="{FF2B5EF4-FFF2-40B4-BE49-F238E27FC236}">
                    <a16:creationId xmlns:a16="http://schemas.microsoft.com/office/drawing/2014/main" id="{53B535DA-ACC0-78F0-D7C9-1E06E0C4B032}"/>
                  </a:ext>
                </a:extLst>
              </p:cNvPr>
              <p:cNvGrpSpPr/>
              <p:nvPr/>
            </p:nvGrpSpPr>
            <p:grpSpPr>
              <a:xfrm flipH="1">
                <a:off x="8424530" y="35351475"/>
                <a:ext cx="556455" cy="787742"/>
                <a:chOff x="604636" y="16272104"/>
                <a:chExt cx="495723" cy="724799"/>
              </a:xfrm>
              <a:grpFill/>
            </p:grpSpPr>
            <p:sp>
              <p:nvSpPr>
                <p:cNvPr id="33" name="Oval 32">
                  <a:extLst>
                    <a:ext uri="{FF2B5EF4-FFF2-40B4-BE49-F238E27FC236}">
                      <a16:creationId xmlns:a16="http://schemas.microsoft.com/office/drawing/2014/main" id="{7C72CF3F-110F-FB72-755E-8ADE9FF89759}"/>
                    </a:ext>
                  </a:extLst>
                </p:cNvPr>
                <p:cNvSpPr/>
                <p:nvPr/>
              </p:nvSpPr>
              <p:spPr>
                <a:xfrm>
                  <a:off x="719790" y="16272104"/>
                  <a:ext cx="280344" cy="282998"/>
                </a:xfrm>
                <a:prstGeom prst="ellipse">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339AEE12-BBAB-9A9F-7D2C-DF38D8C99E17}"/>
                    </a:ext>
                  </a:extLst>
                </p:cNvPr>
                <p:cNvSpPr/>
                <p:nvPr/>
              </p:nvSpPr>
              <p:spPr>
                <a:xfrm>
                  <a:off x="957283" y="16434094"/>
                  <a:ext cx="58405" cy="58958"/>
                </a:xfrm>
                <a:prstGeom prst="ellipse">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46896E45-32E0-9299-6239-D549C157077A}"/>
                    </a:ext>
                  </a:extLst>
                </p:cNvPr>
                <p:cNvSpPr/>
                <p:nvPr/>
              </p:nvSpPr>
              <p:spPr>
                <a:xfrm>
                  <a:off x="870485" y="16402718"/>
                  <a:ext cx="58405" cy="58958"/>
                </a:xfrm>
                <a:prstGeom prst="ellipse">
                  <a:avLst/>
                </a:prstGeom>
                <a:solidFill>
                  <a:srgbClr val="FFFFFF"/>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7D2B7756-A069-7C41-7D56-9C00F569B07A}"/>
                    </a:ext>
                  </a:extLst>
                </p:cNvPr>
                <p:cNvSpPr/>
                <p:nvPr/>
              </p:nvSpPr>
              <p:spPr>
                <a:xfrm>
                  <a:off x="835134" y="16534878"/>
                  <a:ext cx="45155" cy="49269"/>
                </a:xfrm>
                <a:prstGeom prst="rect">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7" name="Flowchart: Delay 36">
                  <a:extLst>
                    <a:ext uri="{FF2B5EF4-FFF2-40B4-BE49-F238E27FC236}">
                      <a16:creationId xmlns:a16="http://schemas.microsoft.com/office/drawing/2014/main" id="{D8F5CA31-2328-4E1A-3090-0C9AE9C5ED9F}"/>
                    </a:ext>
                  </a:extLst>
                </p:cNvPr>
                <p:cNvSpPr/>
                <p:nvPr/>
              </p:nvSpPr>
              <p:spPr>
                <a:xfrm rot="16200000">
                  <a:off x="732781" y="16590795"/>
                  <a:ext cx="254482" cy="209134"/>
                </a:xfrm>
                <a:prstGeom prst="flowChartDelay">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8" name="Rounded Rectangle 51">
                  <a:extLst>
                    <a:ext uri="{FF2B5EF4-FFF2-40B4-BE49-F238E27FC236}">
                      <a16:creationId xmlns:a16="http://schemas.microsoft.com/office/drawing/2014/main" id="{C3559980-63DA-E79F-2738-A42DCBAEF92B}"/>
                    </a:ext>
                  </a:extLst>
                </p:cNvPr>
                <p:cNvSpPr/>
                <p:nvPr/>
              </p:nvSpPr>
              <p:spPr>
                <a:xfrm>
                  <a:off x="756919" y="16714011"/>
                  <a:ext cx="80337" cy="279098"/>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sp>
              <p:nvSpPr>
                <p:cNvPr id="39" name="Rounded Rectangle 52">
                  <a:extLst>
                    <a:ext uri="{FF2B5EF4-FFF2-40B4-BE49-F238E27FC236}">
                      <a16:creationId xmlns:a16="http://schemas.microsoft.com/office/drawing/2014/main" id="{4F9E34CF-2F2B-DE7A-E3E6-A9C37978A42C}"/>
                    </a:ext>
                  </a:extLst>
                </p:cNvPr>
                <p:cNvSpPr/>
                <p:nvPr/>
              </p:nvSpPr>
              <p:spPr>
                <a:xfrm rot="20727617">
                  <a:off x="908082" y="16717805"/>
                  <a:ext cx="80337" cy="279098"/>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sp>
              <p:nvSpPr>
                <p:cNvPr id="40" name="Rounded Rectangle 53">
                  <a:extLst>
                    <a:ext uri="{FF2B5EF4-FFF2-40B4-BE49-F238E27FC236}">
                      <a16:creationId xmlns:a16="http://schemas.microsoft.com/office/drawing/2014/main" id="{D3CC9DBD-A1FB-559A-EC0E-DEB4D3D660F8}"/>
                    </a:ext>
                  </a:extLst>
                </p:cNvPr>
                <p:cNvSpPr/>
                <p:nvPr/>
              </p:nvSpPr>
              <p:spPr>
                <a:xfrm rot="18605233">
                  <a:off x="680449" y="16476645"/>
                  <a:ext cx="60821" cy="212447"/>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sp>
              <p:nvSpPr>
                <p:cNvPr id="41" name="Rounded Rectangle 54">
                  <a:extLst>
                    <a:ext uri="{FF2B5EF4-FFF2-40B4-BE49-F238E27FC236}">
                      <a16:creationId xmlns:a16="http://schemas.microsoft.com/office/drawing/2014/main" id="{3E8C51C8-B89D-547C-03C1-B1C6C5D79139}"/>
                    </a:ext>
                  </a:extLst>
                </p:cNvPr>
                <p:cNvSpPr/>
                <p:nvPr/>
              </p:nvSpPr>
              <p:spPr>
                <a:xfrm rot="2775916">
                  <a:off x="963725" y="16483426"/>
                  <a:ext cx="60821" cy="212447"/>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grpSp>
          <p:sp>
            <p:nvSpPr>
              <p:cNvPr id="31" name="Oval 30">
                <a:extLst>
                  <a:ext uri="{FF2B5EF4-FFF2-40B4-BE49-F238E27FC236}">
                    <a16:creationId xmlns:a16="http://schemas.microsoft.com/office/drawing/2014/main" id="{3CF38FEC-07C5-2326-8C30-A919C9222C94}"/>
                  </a:ext>
                </a:extLst>
              </p:cNvPr>
              <p:cNvSpPr/>
              <p:nvPr/>
            </p:nvSpPr>
            <p:spPr>
              <a:xfrm flipH="1">
                <a:off x="8707537" y="35491672"/>
                <a:ext cx="65560" cy="64078"/>
              </a:xfrm>
              <a:prstGeom prst="ellipse">
                <a:avLst/>
              </a:prstGeom>
              <a:solidFill>
                <a:srgbClr val="FFFFFF"/>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08B742CC-8939-B5EE-77FE-2AA4B3F51F58}"/>
                  </a:ext>
                </a:extLst>
              </p:cNvPr>
              <p:cNvSpPr/>
              <p:nvPr/>
            </p:nvSpPr>
            <p:spPr>
              <a:xfrm flipH="1">
                <a:off x="8801917" y="35538883"/>
                <a:ext cx="65560" cy="64078"/>
              </a:xfrm>
              <a:prstGeom prst="ellipse">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87144CF4-9A36-1BF9-71BC-E71CCFC12A35}"/>
                </a:ext>
              </a:extLst>
            </p:cNvPr>
            <p:cNvGrpSpPr>
              <a:grpSpLocks noChangeAspect="1"/>
            </p:cNvGrpSpPr>
            <p:nvPr/>
          </p:nvGrpSpPr>
          <p:grpSpPr>
            <a:xfrm flipH="1">
              <a:off x="7957336" y="3467555"/>
              <a:ext cx="541702" cy="994416"/>
              <a:chOff x="5043873" y="2769173"/>
              <a:chExt cx="1137324" cy="2087814"/>
            </a:xfrm>
            <a:solidFill>
              <a:srgbClr val="DB536A"/>
            </a:solidFill>
          </p:grpSpPr>
          <p:grpSp>
            <p:nvGrpSpPr>
              <p:cNvPr id="18" name="Group 17">
                <a:extLst>
                  <a:ext uri="{FF2B5EF4-FFF2-40B4-BE49-F238E27FC236}">
                    <a16:creationId xmlns:a16="http://schemas.microsoft.com/office/drawing/2014/main" id="{35368C38-318E-E802-3D91-B4F65E34C3DD}"/>
                  </a:ext>
                </a:extLst>
              </p:cNvPr>
              <p:cNvGrpSpPr/>
              <p:nvPr/>
            </p:nvGrpSpPr>
            <p:grpSpPr>
              <a:xfrm>
                <a:off x="5043873" y="2769173"/>
                <a:ext cx="1137324" cy="2087814"/>
                <a:chOff x="4829103" y="3404756"/>
                <a:chExt cx="1137324" cy="2087814"/>
              </a:xfrm>
              <a:grpFill/>
            </p:grpSpPr>
            <p:sp>
              <p:nvSpPr>
                <p:cNvPr id="20" name="Rectangle 19">
                  <a:extLst>
                    <a:ext uri="{FF2B5EF4-FFF2-40B4-BE49-F238E27FC236}">
                      <a16:creationId xmlns:a16="http://schemas.microsoft.com/office/drawing/2014/main" id="{3F9C7F42-3CA6-A1B5-FE16-BEE629B89B3F}"/>
                    </a:ext>
                  </a:extLst>
                </p:cNvPr>
                <p:cNvSpPr/>
                <p:nvPr/>
              </p:nvSpPr>
              <p:spPr>
                <a:xfrm rot="20679422">
                  <a:off x="5222477" y="4135555"/>
                  <a:ext cx="132126" cy="144164"/>
                </a:xfrm>
                <a:prstGeom prst="rect">
                  <a:avLst/>
                </a:prstGeom>
                <a:grp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Flowchart: Delay 20">
                  <a:extLst>
                    <a:ext uri="{FF2B5EF4-FFF2-40B4-BE49-F238E27FC236}">
                      <a16:creationId xmlns:a16="http://schemas.microsoft.com/office/drawing/2014/main" id="{A13D3080-8196-5642-AD60-7D6D838D5F87}"/>
                    </a:ext>
                  </a:extLst>
                </p:cNvPr>
                <p:cNvSpPr/>
                <p:nvPr/>
              </p:nvSpPr>
              <p:spPr>
                <a:xfrm rot="15776873">
                  <a:off x="4972598" y="4299173"/>
                  <a:ext cx="744630" cy="611939"/>
                </a:xfrm>
                <a:prstGeom prst="flowChartDelay">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ounded Rectangle 35">
                  <a:extLst>
                    <a:ext uri="{FF2B5EF4-FFF2-40B4-BE49-F238E27FC236}">
                      <a16:creationId xmlns:a16="http://schemas.microsoft.com/office/drawing/2014/main" id="{9A16DDF4-14CD-D286-B3A8-25FE39D6EFC2}"/>
                    </a:ext>
                  </a:extLst>
                </p:cNvPr>
                <p:cNvSpPr/>
                <p:nvPr/>
              </p:nvSpPr>
              <p:spPr>
                <a:xfrm>
                  <a:off x="5062538" y="4659709"/>
                  <a:ext cx="235071" cy="816658"/>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sp>
              <p:nvSpPr>
                <p:cNvPr id="23" name="Rounded Rectangle 36">
                  <a:extLst>
                    <a:ext uri="{FF2B5EF4-FFF2-40B4-BE49-F238E27FC236}">
                      <a16:creationId xmlns:a16="http://schemas.microsoft.com/office/drawing/2014/main" id="{70BF4916-C5A7-6EB0-035D-4974894CE456}"/>
                    </a:ext>
                  </a:extLst>
                </p:cNvPr>
                <p:cNvSpPr/>
                <p:nvPr/>
              </p:nvSpPr>
              <p:spPr>
                <a:xfrm rot="21122175">
                  <a:off x="5482159" y="4675912"/>
                  <a:ext cx="235071" cy="816658"/>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sp>
              <p:nvSpPr>
                <p:cNvPr id="24" name="Rounded Rectangle 37">
                  <a:extLst>
                    <a:ext uri="{FF2B5EF4-FFF2-40B4-BE49-F238E27FC236}">
                      <a16:creationId xmlns:a16="http://schemas.microsoft.com/office/drawing/2014/main" id="{B3F3E236-86D7-EAD5-C471-843452C6B576}"/>
                    </a:ext>
                  </a:extLst>
                </p:cNvPr>
                <p:cNvSpPr/>
                <p:nvPr/>
              </p:nvSpPr>
              <p:spPr>
                <a:xfrm rot="4204738">
                  <a:off x="5566627" y="4267388"/>
                  <a:ext cx="177967" cy="621632"/>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sp>
              <p:nvSpPr>
                <p:cNvPr id="25" name="Rounded Rectangle 38">
                  <a:extLst>
                    <a:ext uri="{FF2B5EF4-FFF2-40B4-BE49-F238E27FC236}">
                      <a16:creationId xmlns:a16="http://schemas.microsoft.com/office/drawing/2014/main" id="{085F9B22-3DA4-F17A-C25E-6C600950B4D7}"/>
                    </a:ext>
                  </a:extLst>
                </p:cNvPr>
                <p:cNvSpPr/>
                <p:nvPr/>
              </p:nvSpPr>
              <p:spPr>
                <a:xfrm rot="2848593">
                  <a:off x="5511545" y="3909764"/>
                  <a:ext cx="177966" cy="621633"/>
                </a:xfrm>
                <a:prstGeom prst="roundRect">
                  <a:avLst>
                    <a:gd name="adj" fmla="val 50000"/>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BBB92E9F-0298-DE84-BF64-DB76C35ACEFE}"/>
                    </a:ext>
                  </a:extLst>
                </p:cNvPr>
                <p:cNvGrpSpPr/>
                <p:nvPr/>
              </p:nvGrpSpPr>
              <p:grpSpPr>
                <a:xfrm>
                  <a:off x="4829103" y="3404756"/>
                  <a:ext cx="820304" cy="855311"/>
                  <a:chOff x="4884973" y="3335201"/>
                  <a:chExt cx="820304" cy="855311"/>
                </a:xfrm>
                <a:grpFill/>
              </p:grpSpPr>
              <p:sp>
                <p:nvSpPr>
                  <p:cNvPr id="27" name="Oval 26">
                    <a:extLst>
                      <a:ext uri="{FF2B5EF4-FFF2-40B4-BE49-F238E27FC236}">
                        <a16:creationId xmlns:a16="http://schemas.microsoft.com/office/drawing/2014/main" id="{A59A3501-E5E6-2C5D-437E-096690052497}"/>
                      </a:ext>
                    </a:extLst>
                  </p:cNvPr>
                  <p:cNvSpPr/>
                  <p:nvPr/>
                </p:nvSpPr>
                <p:spPr>
                  <a:xfrm>
                    <a:off x="4884973" y="3335201"/>
                    <a:ext cx="820304" cy="828070"/>
                  </a:xfrm>
                  <a:prstGeom prst="ellipse">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5A1F44B4-9A89-D7C1-BFDD-A14E82B5B866}"/>
                      </a:ext>
                    </a:extLst>
                  </p:cNvPr>
                  <p:cNvSpPr/>
                  <p:nvPr/>
                </p:nvSpPr>
                <p:spPr>
                  <a:xfrm>
                    <a:off x="5021762" y="4017997"/>
                    <a:ext cx="170897" cy="172515"/>
                  </a:xfrm>
                  <a:prstGeom prst="ellipse">
                    <a:avLst/>
                  </a:prstGeom>
                  <a:solidFill>
                    <a:srgbClr val="DD3C2D"/>
                  </a:solidFill>
                  <a:ln w="25400" cap="flat" cmpd="sng" algn="ctr">
                    <a:solidFill>
                      <a:srgbClr val="DD3C2D"/>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B795BD8B-5F3F-1719-946E-4AE61ACA37D9}"/>
                      </a:ext>
                    </a:extLst>
                  </p:cNvPr>
                  <p:cNvSpPr/>
                  <p:nvPr/>
                </p:nvSpPr>
                <p:spPr>
                  <a:xfrm rot="20539592">
                    <a:off x="5342668" y="3686169"/>
                    <a:ext cx="144000" cy="172515"/>
                  </a:xfrm>
                  <a:prstGeom prst="ellipse">
                    <a:avLst/>
                  </a:prstGeom>
                  <a:solidFill>
                    <a:srgbClr val="FFFFFF"/>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sp>
            <p:nvSpPr>
              <p:cNvPr id="19" name="Oval 18">
                <a:extLst>
                  <a:ext uri="{FF2B5EF4-FFF2-40B4-BE49-F238E27FC236}">
                    <a16:creationId xmlns:a16="http://schemas.microsoft.com/office/drawing/2014/main" id="{CD99658B-21CB-CDB2-FBD4-218DB9D733B1}"/>
                  </a:ext>
                </a:extLst>
              </p:cNvPr>
              <p:cNvSpPr/>
              <p:nvPr/>
            </p:nvSpPr>
            <p:spPr>
              <a:xfrm rot="20539592">
                <a:off x="5608881" y="2988971"/>
                <a:ext cx="144000" cy="172515"/>
              </a:xfrm>
              <a:prstGeom prst="ellipse">
                <a:avLst/>
              </a:prstGeom>
              <a:solidFill>
                <a:srgbClr val="FFFFFF"/>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573711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Local community organisation</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44382" y="901961"/>
            <a:ext cx="8170127" cy="3536940"/>
          </a:xfrm>
          <a:prstGeom prst="rect">
            <a:avLst/>
          </a:prstGeom>
        </p:spPr>
        <p:txBody>
          <a:bodyPr lIns="0" tIns="0" rIns="0" bIns="0">
            <a:normAutofit/>
          </a:bodyPr>
          <a:lstStyle/>
          <a:p>
            <a:pPr>
              <a:lnSpc>
                <a:spcPts val="1880"/>
              </a:lnSpc>
              <a:buClr>
                <a:srgbClr val="DB4A3D"/>
              </a:buClr>
            </a:pPr>
            <a:r>
              <a:rPr lang="en-GB" sz="1400" err="1"/>
              <a:t>Pyrford</a:t>
            </a:r>
            <a:r>
              <a:rPr lang="en-GB" sz="1400"/>
              <a:t> community centre has about 250 regular members participating in a variety of activities indoor and outdoor and a small surplus in the bank. It provides space for yoga, community events and some outdoor events including a local run on a Saturday and a cycling Sunday session.</a:t>
            </a:r>
          </a:p>
          <a:p>
            <a:pPr>
              <a:lnSpc>
                <a:spcPts val="1880"/>
              </a:lnSpc>
              <a:buClr>
                <a:srgbClr val="DB4A3D"/>
              </a:buClr>
            </a:pPr>
            <a:r>
              <a:rPr lang="en-GB" sz="1400"/>
              <a:t>A retired couple organise the activities and the facility on a voluntary basis and also do the administration for the organisation</a:t>
            </a:r>
          </a:p>
          <a:p>
            <a:pPr>
              <a:lnSpc>
                <a:spcPts val="1880"/>
              </a:lnSpc>
              <a:buClr>
                <a:srgbClr val="DB4A3D"/>
              </a:buClr>
            </a:pPr>
            <a:r>
              <a:rPr lang="en-GB" sz="1400"/>
              <a:t>The organisation owns its own building.  All fees paid go towards general improvements of the building and buying equipment and paying activity or coaching fees. </a:t>
            </a:r>
          </a:p>
          <a:p>
            <a:pPr>
              <a:lnSpc>
                <a:spcPts val="1880"/>
              </a:lnSpc>
              <a:buClr>
                <a:srgbClr val="DB4A3D"/>
              </a:buClr>
            </a:pPr>
            <a:r>
              <a:rPr lang="en-GB" sz="1400"/>
              <a:t>The organisation owns a bar that does a roaring trade both from the members and wider village community.  Members of the public enjoy taking advantage of the favourable prices.  The bar is run by volunteer's mid-week and paid staff at the weekends.  </a:t>
            </a:r>
            <a:endParaRPr lang="en-GB"/>
          </a:p>
          <a:p>
            <a:pPr>
              <a:lnSpc>
                <a:spcPts val="1880"/>
              </a:lnSpc>
              <a:buClr>
                <a:srgbClr val="DB4A3D"/>
              </a:buClr>
            </a:pPr>
            <a:r>
              <a:rPr lang="en-GB" sz="1400" b="1">
                <a:solidFill>
                  <a:srgbClr val="8B1F66"/>
                </a:solidFill>
              </a:rPr>
              <a:t>How can you use the governance code  to help this organisation to continue to thrive?</a:t>
            </a:r>
          </a:p>
          <a:p>
            <a:pPr>
              <a:lnSpc>
                <a:spcPts val="1880"/>
              </a:lnSpc>
              <a:buClr>
                <a:srgbClr val="DB4A3D"/>
              </a:buCl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395223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2463638" y="1993409"/>
            <a:ext cx="7914681" cy="3536940"/>
          </a:xfrm>
          <a:prstGeom prst="rect">
            <a:avLst/>
          </a:prstGeom>
        </p:spPr>
        <p:txBody>
          <a:bodyPr lIns="0" tIns="0" rIns="0" bIns="0">
            <a:normAutofit/>
          </a:bodyPr>
          <a:lstStyle/>
          <a:p>
            <a:pPr>
              <a:buClr>
                <a:srgbClr val="DB4A3D"/>
              </a:buClr>
            </a:pPr>
            <a:r>
              <a:rPr lang="en-GB"/>
              <a:t>https://www.youtube.com/watch?v=KCzaALVOBwc</a:t>
            </a:r>
          </a:p>
          <a:p>
            <a:pPr>
              <a:lnSpc>
                <a:spcPts val="1880"/>
              </a:lnSpc>
              <a:buClr>
                <a:srgbClr val="DB4A3D"/>
              </a:buCl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568121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Traditional  structures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9" name="Graphic 8" descr="Checkmark with solid fill">
            <a:extLst>
              <a:ext uri="{FF2B5EF4-FFF2-40B4-BE49-F238E27FC236}">
                <a16:creationId xmlns:a16="http://schemas.microsoft.com/office/drawing/2014/main" id="{7AF15DA5-3BF1-9B19-2AE2-08145FFE94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1415" y="1133591"/>
            <a:ext cx="378404" cy="378404"/>
          </a:xfrm>
          <a:prstGeom prst="rect">
            <a:avLst/>
          </a:prstGeom>
        </p:spPr>
      </p:pic>
      <p:sp>
        <p:nvSpPr>
          <p:cNvPr id="10" name="TextBox 9">
            <a:extLst>
              <a:ext uri="{FF2B5EF4-FFF2-40B4-BE49-F238E27FC236}">
                <a16:creationId xmlns:a16="http://schemas.microsoft.com/office/drawing/2014/main" id="{3787A4FF-9905-30D6-EDE4-68607C52991C}"/>
              </a:ext>
            </a:extLst>
          </p:cNvPr>
          <p:cNvSpPr txBox="1"/>
          <p:nvPr/>
        </p:nvSpPr>
        <p:spPr>
          <a:xfrm>
            <a:off x="1440993" y="1181100"/>
            <a:ext cx="6069902" cy="307777"/>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kumimoji="0" lang="en-GB" sz="1400" b="0" i="0" u="none" strike="noStrike" kern="1200" cap="none" spc="0" normalizeH="0" baseline="0" noProof="0">
                <a:ln>
                  <a:noFill/>
                </a:ln>
                <a:solidFill>
                  <a:sysClr val="windowText" lastClr="000000">
                    <a:lumMod val="65000"/>
                    <a:lumOff val="35000"/>
                  </a:sysClr>
                </a:solidFill>
                <a:effectLst/>
                <a:uLnTx/>
                <a:uFillTx/>
                <a:latin typeface="Sofia Pro Light" panose="020B0604020202020204" charset="0"/>
              </a:rPr>
              <a:t>All Elected by the AGM </a:t>
            </a:r>
          </a:p>
        </p:txBody>
      </p:sp>
      <p:sp>
        <p:nvSpPr>
          <p:cNvPr id="11" name="TextBox 10">
            <a:extLst>
              <a:ext uri="{FF2B5EF4-FFF2-40B4-BE49-F238E27FC236}">
                <a16:creationId xmlns:a16="http://schemas.microsoft.com/office/drawing/2014/main" id="{BBC4D3E3-7F3F-59BA-292D-964F3F7622CF}"/>
              </a:ext>
            </a:extLst>
          </p:cNvPr>
          <p:cNvSpPr txBox="1"/>
          <p:nvPr/>
        </p:nvSpPr>
        <p:spPr>
          <a:xfrm>
            <a:off x="1440993" y="3588757"/>
            <a:ext cx="6069902" cy="307777"/>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kumimoji="0" lang="en-GB" sz="1400" b="0" i="0" u="none" strike="noStrike" kern="1200" cap="none" spc="0" normalizeH="0" baseline="0" noProof="0">
                <a:ln>
                  <a:noFill/>
                </a:ln>
                <a:solidFill>
                  <a:sysClr val="windowText" lastClr="000000">
                    <a:lumMod val="65000"/>
                    <a:lumOff val="35000"/>
                  </a:sysClr>
                </a:solidFill>
                <a:effectLst/>
                <a:uLnTx/>
                <a:uFillTx/>
                <a:latin typeface="Sofia Pro Light" panose="020B0604020202020204" charset="0"/>
              </a:rPr>
              <a:t>No assessment of ability to carry out the role </a:t>
            </a:r>
          </a:p>
        </p:txBody>
      </p:sp>
      <p:sp>
        <p:nvSpPr>
          <p:cNvPr id="12" name="TextBox 11">
            <a:extLst>
              <a:ext uri="{FF2B5EF4-FFF2-40B4-BE49-F238E27FC236}">
                <a16:creationId xmlns:a16="http://schemas.microsoft.com/office/drawing/2014/main" id="{AEA05F27-E975-356F-8636-08548610B7A3}"/>
              </a:ext>
            </a:extLst>
          </p:cNvPr>
          <p:cNvSpPr txBox="1"/>
          <p:nvPr/>
        </p:nvSpPr>
        <p:spPr>
          <a:xfrm>
            <a:off x="1440993" y="2759575"/>
            <a:ext cx="6069902" cy="307777"/>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kumimoji="0" lang="en-GB" sz="1400" b="0" i="0" u="none" strike="noStrike" kern="1200" cap="none" spc="0" normalizeH="0" baseline="0" noProof="0">
                <a:ln>
                  <a:noFill/>
                </a:ln>
                <a:solidFill>
                  <a:sysClr val="windowText" lastClr="000000">
                    <a:lumMod val="65000"/>
                    <a:lumOff val="35000"/>
                  </a:sysClr>
                </a:solidFill>
                <a:effectLst/>
                <a:uLnTx/>
                <a:uFillTx/>
                <a:latin typeface="Sofia Pro Light" panose="020B0604020202020204" charset="0"/>
              </a:rPr>
              <a:t>Elected for short period </a:t>
            </a:r>
          </a:p>
        </p:txBody>
      </p:sp>
      <p:sp>
        <p:nvSpPr>
          <p:cNvPr id="13" name="TextBox 12">
            <a:extLst>
              <a:ext uri="{FF2B5EF4-FFF2-40B4-BE49-F238E27FC236}">
                <a16:creationId xmlns:a16="http://schemas.microsoft.com/office/drawing/2014/main" id="{B6CBA9A4-A72A-65C1-B222-9A8DD7D2D0EB}"/>
              </a:ext>
            </a:extLst>
          </p:cNvPr>
          <p:cNvSpPr txBox="1"/>
          <p:nvPr/>
        </p:nvSpPr>
        <p:spPr>
          <a:xfrm>
            <a:off x="1440993" y="1995381"/>
            <a:ext cx="6656988" cy="307777"/>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kumimoji="0" lang="en-GB" sz="1400" b="0" i="0" u="none" strike="noStrike" kern="1200" cap="none" spc="0" normalizeH="0" baseline="0" noProof="0">
                <a:ln>
                  <a:noFill/>
                </a:ln>
                <a:solidFill>
                  <a:sysClr val="windowText" lastClr="000000">
                    <a:lumMod val="65000"/>
                    <a:lumOff val="35000"/>
                  </a:sysClr>
                </a:solidFill>
                <a:effectLst/>
                <a:uLnTx/>
                <a:uFillTx/>
                <a:latin typeface="Sofia Pro Light" panose="020B0604020202020204" charset="0"/>
              </a:rPr>
              <a:t>People elected are good “doers” and popular in the organisation </a:t>
            </a:r>
          </a:p>
        </p:txBody>
      </p:sp>
      <p:pic>
        <p:nvPicPr>
          <p:cNvPr id="14" name="Graphic 13" descr="Thumbs up sign with solid fill">
            <a:extLst>
              <a:ext uri="{FF2B5EF4-FFF2-40B4-BE49-F238E27FC236}">
                <a16:creationId xmlns:a16="http://schemas.microsoft.com/office/drawing/2014/main" id="{70B98CF6-953A-E10E-207A-4F5ED229CD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1415" y="1932691"/>
            <a:ext cx="378404" cy="378404"/>
          </a:xfrm>
          <a:prstGeom prst="rect">
            <a:avLst/>
          </a:prstGeom>
        </p:spPr>
      </p:pic>
      <p:pic>
        <p:nvPicPr>
          <p:cNvPr id="15" name="Graphic 14" descr="Clock with solid fill">
            <a:extLst>
              <a:ext uri="{FF2B5EF4-FFF2-40B4-BE49-F238E27FC236}">
                <a16:creationId xmlns:a16="http://schemas.microsoft.com/office/drawing/2014/main" id="{2825B892-6EC6-C2EC-40B3-4B520D331D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415" y="2734477"/>
            <a:ext cx="378404" cy="378404"/>
          </a:xfrm>
          <a:prstGeom prst="rect">
            <a:avLst/>
          </a:prstGeom>
        </p:spPr>
      </p:pic>
      <p:pic>
        <p:nvPicPr>
          <p:cNvPr id="16" name="Graphic 15" descr="Confused person with solid fill">
            <a:extLst>
              <a:ext uri="{FF2B5EF4-FFF2-40B4-BE49-F238E27FC236}">
                <a16:creationId xmlns:a16="http://schemas.microsoft.com/office/drawing/2014/main" id="{15E6D3B4-2927-ED9C-CECA-E4600E2B12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1416" y="3527270"/>
            <a:ext cx="378404" cy="378404"/>
          </a:xfrm>
          <a:prstGeom prst="rect">
            <a:avLst/>
          </a:prstGeom>
        </p:spPr>
      </p:pic>
    </p:spTree>
    <p:extLst>
      <p:ext uri="{BB962C8B-B14F-4D97-AF65-F5344CB8AC3E}">
        <p14:creationId xmlns:p14="http://schemas.microsoft.com/office/powerpoint/2010/main" val="622827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square with orange border&#10;&#10;Description automatically generated">
            <a:extLst>
              <a:ext uri="{FF2B5EF4-FFF2-40B4-BE49-F238E27FC236}">
                <a16:creationId xmlns:a16="http://schemas.microsoft.com/office/drawing/2014/main" id="{4DF58742-EE94-83AD-D51C-BF7D66E85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08" y="793535"/>
            <a:ext cx="1938566" cy="1938566"/>
          </a:xfrm>
          <a:prstGeom prst="rect">
            <a:avLst/>
          </a:prstGeom>
        </p:spPr>
      </p:pic>
      <p:pic>
        <p:nvPicPr>
          <p:cNvPr id="10" name="Picture 9">
            <a:extLst>
              <a:ext uri="{FF2B5EF4-FFF2-40B4-BE49-F238E27FC236}">
                <a16:creationId xmlns:a16="http://schemas.microsoft.com/office/drawing/2014/main" id="{98F14147-9912-F946-DBB4-B09AB2ED19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78" y="644537"/>
            <a:ext cx="3498403" cy="3573435"/>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A little about me…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04746" y="2909182"/>
            <a:ext cx="2469232" cy="1124191"/>
          </a:xfrm>
          <a:prstGeom prst="rect">
            <a:avLst/>
          </a:prstGeom>
        </p:spPr>
        <p:txBody>
          <a:bodyPr vert="horz" lIns="0" tIns="0" rIns="0" bIns="0" rtlCol="0" anchor="t">
            <a:normAutofit/>
          </a:bodyPr>
          <a:lstStyle/>
          <a:p>
            <a:pPr marL="0" indent="0">
              <a:lnSpc>
                <a:spcPts val="1880"/>
              </a:lnSpc>
              <a:buNone/>
            </a:pPr>
            <a:r>
              <a:rPr lang="en-GB">
                <a:latin typeface="Sofia Pro Light"/>
                <a:cs typeface="Poppins Light"/>
              </a:rPr>
              <a:t>- Insert name</a:t>
            </a:r>
          </a:p>
          <a:p>
            <a:pPr marL="0" indent="0">
              <a:lnSpc>
                <a:spcPts val="1880"/>
              </a:lnSpc>
              <a:buNone/>
            </a:pPr>
            <a:r>
              <a:rPr lang="en-GB" sz="1400">
                <a:latin typeface="Sofia Pro Light"/>
                <a:cs typeface="Poppins Light"/>
              </a:rPr>
              <a:t>-</a:t>
            </a:r>
            <a:r>
              <a:rPr lang="en-GB">
                <a:latin typeface="Sofia Pro Light"/>
                <a:cs typeface="Poppins Light"/>
              </a:rPr>
              <a:t> Insert Experience</a:t>
            </a:r>
          </a:p>
          <a:p>
            <a:r>
              <a:rPr lang="en-GB" sz="1400">
                <a:latin typeface="Sofia Pro Light"/>
                <a:cs typeface="Poppins Light"/>
              </a:rPr>
              <a:t>- </a:t>
            </a:r>
            <a:r>
              <a:rPr lang="en-GB">
                <a:latin typeface="Sofia Pro Light"/>
                <a:cs typeface="Poppins Light"/>
              </a:rPr>
              <a:t>My f</a:t>
            </a:r>
            <a:r>
              <a:rPr lang="en-GB" sz="1400">
                <a:latin typeface="Sofia Pro Light"/>
                <a:cs typeface="Poppins Light"/>
              </a:rPr>
              <a:t>avourite …</a:t>
            </a:r>
            <a:r>
              <a:rPr lang="en-GB">
                <a:latin typeface="Sofia Pro Light"/>
                <a:cs typeface="Poppins Light"/>
              </a:rPr>
              <a:t> </a:t>
            </a:r>
            <a:endParaRPr lang="en-GB" sz="1400"/>
          </a:p>
        </p:txBody>
      </p:sp>
      <p:sp>
        <p:nvSpPr>
          <p:cNvPr id="13" name="TextBox 12">
            <a:extLst>
              <a:ext uri="{FF2B5EF4-FFF2-40B4-BE49-F238E27FC236}">
                <a16:creationId xmlns:a16="http://schemas.microsoft.com/office/drawing/2014/main" id="{DBD52859-566A-154D-8464-576051942917}"/>
              </a:ext>
            </a:extLst>
          </p:cNvPr>
          <p:cNvSpPr txBox="1"/>
          <p:nvPr/>
        </p:nvSpPr>
        <p:spPr>
          <a:xfrm>
            <a:off x="4385885" y="869534"/>
            <a:ext cx="3635825" cy="769441"/>
          </a:xfrm>
          <a:prstGeom prst="rect">
            <a:avLst/>
          </a:prstGeom>
          <a:noFill/>
        </p:spPr>
        <p:txBody>
          <a:bodyPr wrap="square" rtlCol="0">
            <a:spAutoFit/>
          </a:bodyPr>
          <a:lstStyle/>
          <a:p>
            <a:r>
              <a:rPr lang="en-US" sz="4400">
                <a:solidFill>
                  <a:schemeClr val="bg1"/>
                </a:solidFill>
                <a:latin typeface="Sofia Pro Regular" panose="020B0000000000000000" pitchFamily="34" charset="0"/>
                <a:cs typeface="Poppins" panose="02000000000000000000" pitchFamily="2" charset="77"/>
              </a:rPr>
              <a:t>… and you! </a:t>
            </a:r>
          </a:p>
        </p:txBody>
      </p:sp>
      <p:pic>
        <p:nvPicPr>
          <p:cNvPr id="11" name="Graphic 10">
            <a:extLst>
              <a:ext uri="{FF2B5EF4-FFF2-40B4-BE49-F238E27FC236}">
                <a16:creationId xmlns:a16="http://schemas.microsoft.com/office/drawing/2014/main" id="{94B6FA20-16A7-3047-9733-EA8641AEC7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19937" y="305280"/>
            <a:ext cx="694623" cy="183578"/>
          </a:xfrm>
          <a:prstGeom prst="rect">
            <a:avLst/>
          </a:prstGeom>
        </p:spPr>
      </p:pic>
      <p:sp>
        <p:nvSpPr>
          <p:cNvPr id="14" name="TextBox 13">
            <a:extLst>
              <a:ext uri="{FF2B5EF4-FFF2-40B4-BE49-F238E27FC236}">
                <a16:creationId xmlns:a16="http://schemas.microsoft.com/office/drawing/2014/main" id="{385A53D4-1204-F732-D56C-16B161615BB8}"/>
              </a:ext>
            </a:extLst>
          </p:cNvPr>
          <p:cNvSpPr txBox="1"/>
          <p:nvPr/>
        </p:nvSpPr>
        <p:spPr>
          <a:xfrm>
            <a:off x="4507751" y="1914168"/>
            <a:ext cx="3110687" cy="2523768"/>
          </a:xfrm>
          <a:prstGeom prst="rect">
            <a:avLst/>
          </a:prstGeom>
          <a:noFill/>
        </p:spPr>
        <p:txBody>
          <a:bodyPr wrap="square" lIns="91440" tIns="45720" rIns="91440" bIns="45720" anchor="t">
            <a:spAutoFit/>
          </a:bodyPr>
          <a:lstStyle/>
          <a:p>
            <a:pPr>
              <a:spcAft>
                <a:spcPts val="1800"/>
              </a:spcAft>
            </a:pPr>
            <a:r>
              <a:rPr lang="en-US" sz="1400">
                <a:solidFill>
                  <a:schemeClr val="bg1"/>
                </a:solidFill>
                <a:latin typeface="Sofia Pro Regular" panose="020B0000000000000000" pitchFamily="34" charset="0"/>
                <a:cs typeface="Poppins" panose="02000000000000000000" pitchFamily="2" charset="77"/>
              </a:rPr>
              <a:t>Add some info about you in the chat box:</a:t>
            </a:r>
          </a:p>
          <a:p>
            <a:pPr>
              <a:spcAft>
                <a:spcPts val="1800"/>
              </a:spcAft>
            </a:pPr>
            <a:r>
              <a:rPr lang="en-US" sz="1400">
                <a:solidFill>
                  <a:schemeClr val="bg1"/>
                </a:solidFill>
                <a:latin typeface="Sofia Pro Regular" panose="020B0000000000000000" pitchFamily="34" charset="0"/>
                <a:cs typeface="Poppins" panose="02000000000000000000" pitchFamily="2" charset="77"/>
              </a:rPr>
              <a:t>- Your Club/</a:t>
            </a:r>
            <a:r>
              <a:rPr lang="en-US" sz="1400" err="1">
                <a:solidFill>
                  <a:schemeClr val="bg1"/>
                </a:solidFill>
                <a:latin typeface="Sofia Pro Regular" panose="020B0000000000000000" pitchFamily="34" charset="0"/>
                <a:cs typeface="Poppins" panose="02000000000000000000" pitchFamily="2" charset="77"/>
              </a:rPr>
              <a:t>Organisation</a:t>
            </a:r>
            <a:r>
              <a:rPr lang="en-US" sz="1400">
                <a:solidFill>
                  <a:schemeClr val="bg1"/>
                </a:solidFill>
                <a:latin typeface="Sofia Pro Regular" panose="020B0000000000000000" pitchFamily="34" charset="0"/>
                <a:cs typeface="Poppins" panose="02000000000000000000" pitchFamily="2" charset="77"/>
              </a:rPr>
              <a:t> Name</a:t>
            </a:r>
          </a:p>
          <a:p>
            <a:pPr>
              <a:spcAft>
                <a:spcPts val="1800"/>
              </a:spcAft>
            </a:pPr>
            <a:r>
              <a:rPr lang="en-US" sz="1400">
                <a:solidFill>
                  <a:schemeClr val="bg1"/>
                </a:solidFill>
                <a:latin typeface="Sofia Pro Regular" panose="020B0000000000000000" pitchFamily="34" charset="0"/>
                <a:cs typeface="Poppins" panose="02000000000000000000" pitchFamily="2" charset="77"/>
              </a:rPr>
              <a:t>- Where you are based</a:t>
            </a:r>
          </a:p>
          <a:p>
            <a:pPr>
              <a:spcAft>
                <a:spcPts val="1800"/>
              </a:spcAft>
            </a:pPr>
            <a:r>
              <a:rPr lang="en-US" sz="1400">
                <a:solidFill>
                  <a:schemeClr val="bg1"/>
                </a:solidFill>
                <a:latin typeface="Sofia Pro Regular"/>
                <a:cs typeface="Poppins"/>
              </a:rPr>
              <a:t>- What would you like to gain from this workshop?</a:t>
            </a:r>
          </a:p>
          <a:p>
            <a:pPr algn="r"/>
            <a:endParaRPr lang="en-US" sz="1400">
              <a:solidFill>
                <a:schemeClr val="bg1"/>
              </a:solidFill>
              <a:latin typeface="Sofia Pro Regular" panose="020B0000000000000000" pitchFamily="34" charset="0"/>
              <a:cs typeface="Poppins" panose="02000000000000000000" pitchFamily="2" charset="77"/>
            </a:endParaRPr>
          </a:p>
        </p:txBody>
      </p:sp>
      <p:sp>
        <p:nvSpPr>
          <p:cNvPr id="16" name="Oval 15">
            <a:extLst>
              <a:ext uri="{FF2B5EF4-FFF2-40B4-BE49-F238E27FC236}">
                <a16:creationId xmlns:a16="http://schemas.microsoft.com/office/drawing/2014/main" id="{51FAF4E7-63F0-FF2A-E626-FB68FC039F02}"/>
              </a:ext>
            </a:extLst>
          </p:cNvPr>
          <p:cNvSpPr/>
          <p:nvPr/>
        </p:nvSpPr>
        <p:spPr>
          <a:xfrm>
            <a:off x="1825008" y="793535"/>
            <a:ext cx="358218" cy="3437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359EEBA1-C146-0488-0A10-7074BD02AFE4}"/>
              </a:ext>
            </a:extLst>
          </p:cNvPr>
          <p:cNvSpPr txBox="1">
            <a:spLocks/>
          </p:cNvSpPr>
          <p:nvPr/>
        </p:nvSpPr>
        <p:spPr>
          <a:xfrm>
            <a:off x="1066233" y="1674397"/>
            <a:ext cx="968715" cy="449317"/>
          </a:xfrm>
          <a:prstGeom prst="rect">
            <a:avLst/>
          </a:prstGeom>
        </p:spPr>
        <p:txBody>
          <a:bodyPr vert="horz" lIns="0" tIns="0" rIns="0" bIns="0" rtlCol="0">
            <a:normAutofit fontScale="62500" lnSpcReduction="20000"/>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Add Tutor Picture</a:t>
            </a:r>
          </a:p>
        </p:txBody>
      </p:sp>
      <p:pic>
        <p:nvPicPr>
          <p:cNvPr id="4" name="Picture 3">
            <a:extLst>
              <a:ext uri="{FF2B5EF4-FFF2-40B4-BE49-F238E27FC236}">
                <a16:creationId xmlns:a16="http://schemas.microsoft.com/office/drawing/2014/main" id="{708BFACF-4878-1DAF-53B6-493926EAF60A}"/>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5" name="TextBox 4">
            <a:extLst>
              <a:ext uri="{FF2B5EF4-FFF2-40B4-BE49-F238E27FC236}">
                <a16:creationId xmlns:a16="http://schemas.microsoft.com/office/drawing/2014/main" id="{2C874974-2518-9861-B6EA-3CF34CABC345}"/>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87B4FCBA-8D96-661E-15AE-2FCEC8E00A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292554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a:bodyPr>
          <a:lstStyle/>
          <a:p>
            <a:r>
              <a:rPr lang="en-GB">
                <a:solidFill>
                  <a:schemeClr val="accent6"/>
                </a:solidFill>
              </a:rPr>
              <a:t>Action planning </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41883" y="1245263"/>
            <a:ext cx="7914681"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What have your learnt from today's session</a:t>
            </a:r>
          </a:p>
          <a:p>
            <a:pPr marL="285750" indent="-285750">
              <a:lnSpc>
                <a:spcPts val="1880"/>
              </a:lnSpc>
              <a:buClr>
                <a:srgbClr val="DB4A3D"/>
              </a:buClr>
              <a:buFont typeface="Arial" panose="020B0604020202020204" pitchFamily="34" charset="0"/>
              <a:buChar char="•"/>
            </a:pPr>
            <a:r>
              <a:rPr lang="en-GB" sz="1400"/>
              <a:t>What could your organisation do to improve its leadership?</a:t>
            </a:r>
          </a:p>
          <a:p>
            <a:pPr marL="285750" indent="-285750">
              <a:lnSpc>
                <a:spcPts val="1880"/>
              </a:lnSpc>
              <a:buClr>
                <a:srgbClr val="DB4A3D"/>
              </a:buClr>
              <a:buFont typeface="Arial" panose="020B0604020202020204" pitchFamily="34" charset="0"/>
              <a:buChar char="•"/>
            </a:pPr>
            <a:r>
              <a:rPr lang="en-GB" sz="1400"/>
              <a:t>What are you going to do to change your leadership team? </a:t>
            </a:r>
          </a:p>
          <a:p>
            <a:pPr marL="285750" indent="-285750">
              <a:lnSpc>
                <a:spcPts val="1880"/>
              </a:lnSpc>
              <a:buClr>
                <a:srgbClr val="DB4A3D"/>
              </a:buClr>
              <a:buFont typeface="Arial" panose="020B0604020202020204" pitchFamily="34" charset="0"/>
              <a:buChar char="•"/>
            </a:pPr>
            <a:r>
              <a:rPr lang="en-GB" sz="1400"/>
              <a:t>When are you going to do this by?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466263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Reflection</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1852138" y="1361343"/>
            <a:ext cx="5434758" cy="1150883"/>
          </a:xfrm>
          <a:prstGeom prst="rect">
            <a:avLst/>
          </a:prstGeom>
        </p:spPr>
        <p:txBody>
          <a:bodyPr lIns="0" tIns="0" rIns="0" bIns="0">
            <a:noAutofit/>
          </a:bodyPr>
          <a:lstStyle/>
          <a:p>
            <a:pPr marL="0" indent="0" algn="ctr">
              <a:lnSpc>
                <a:spcPct val="100000"/>
              </a:lnSpc>
              <a:buNone/>
            </a:pPr>
            <a:r>
              <a:rPr lang="en-GB" sz="3200" b="1">
                <a:solidFill>
                  <a:schemeClr val="tx1">
                    <a:lumMod val="85000"/>
                    <a:lumOff val="15000"/>
                  </a:schemeClr>
                </a:solidFill>
              </a:rPr>
              <a:t>What will you take away from this session?</a:t>
            </a:r>
            <a:endParaRPr lang="en-US" sz="3200" b="1">
              <a:solidFill>
                <a:schemeClr val="tx1">
                  <a:lumMod val="85000"/>
                  <a:lumOff val="15000"/>
                </a:schemeClr>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Graphic 1" descr="Questions with solid fill">
            <a:extLst>
              <a:ext uri="{FF2B5EF4-FFF2-40B4-BE49-F238E27FC236}">
                <a16:creationId xmlns:a16="http://schemas.microsoft.com/office/drawing/2014/main" id="{4108F81B-3453-0EB7-8D05-EE3259E0DC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888" y="3003750"/>
            <a:ext cx="914400" cy="914400"/>
          </a:xfrm>
          <a:prstGeom prst="rect">
            <a:avLst/>
          </a:prstGeom>
        </p:spPr>
      </p:pic>
      <p:pic>
        <p:nvPicPr>
          <p:cNvPr id="4" name="Graphic 3" descr="Person eating with solid fill">
            <a:extLst>
              <a:ext uri="{FF2B5EF4-FFF2-40B4-BE49-F238E27FC236}">
                <a16:creationId xmlns:a16="http://schemas.microsoft.com/office/drawing/2014/main" id="{0C5D406B-090B-2BCC-D357-A487A9710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9352" y="3038763"/>
            <a:ext cx="914400" cy="914400"/>
          </a:xfrm>
          <a:prstGeom prst="rect">
            <a:avLst/>
          </a:prstGeom>
        </p:spPr>
      </p:pic>
      <p:pic>
        <p:nvPicPr>
          <p:cNvPr id="5" name="Graphic 4" descr="Horseshoe with solid fill">
            <a:extLst>
              <a:ext uri="{FF2B5EF4-FFF2-40B4-BE49-F238E27FC236}">
                <a16:creationId xmlns:a16="http://schemas.microsoft.com/office/drawing/2014/main" id="{1F5D61A3-A546-8B88-9736-3C5A838D42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8952" y="3038763"/>
            <a:ext cx="914400" cy="914400"/>
          </a:xfrm>
          <a:prstGeom prst="rect">
            <a:avLst/>
          </a:prstGeom>
        </p:spPr>
      </p:pic>
      <p:sp>
        <p:nvSpPr>
          <p:cNvPr id="6" name="Content Placeholder 6">
            <a:extLst>
              <a:ext uri="{FF2B5EF4-FFF2-40B4-BE49-F238E27FC236}">
                <a16:creationId xmlns:a16="http://schemas.microsoft.com/office/drawing/2014/main" id="{C2B35353-8C75-C8B4-FAE7-74055554C36C}"/>
              </a:ext>
            </a:extLst>
          </p:cNvPr>
          <p:cNvSpPr txBox="1">
            <a:spLocks/>
          </p:cNvSpPr>
          <p:nvPr/>
        </p:nvSpPr>
        <p:spPr>
          <a:xfrm>
            <a:off x="1415538" y="3166751"/>
            <a:ext cx="1543898"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Any questions?</a:t>
            </a:r>
          </a:p>
        </p:txBody>
      </p:sp>
      <p:sp>
        <p:nvSpPr>
          <p:cNvPr id="8" name="Content Placeholder 6">
            <a:extLst>
              <a:ext uri="{FF2B5EF4-FFF2-40B4-BE49-F238E27FC236}">
                <a16:creationId xmlns:a16="http://schemas.microsoft.com/office/drawing/2014/main" id="{5BE7A292-D935-5354-C068-8A114C709DC8}"/>
              </a:ext>
            </a:extLst>
          </p:cNvPr>
          <p:cNvSpPr txBox="1">
            <a:spLocks/>
          </p:cNvSpPr>
          <p:nvPr/>
        </p:nvSpPr>
        <p:spPr>
          <a:xfrm>
            <a:off x="4087269" y="3214580"/>
            <a:ext cx="2137136"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Please complete the evaluation</a:t>
            </a:r>
          </a:p>
        </p:txBody>
      </p:sp>
      <p:sp>
        <p:nvSpPr>
          <p:cNvPr id="9" name="Content Placeholder 6">
            <a:extLst>
              <a:ext uri="{FF2B5EF4-FFF2-40B4-BE49-F238E27FC236}">
                <a16:creationId xmlns:a16="http://schemas.microsoft.com/office/drawing/2014/main" id="{E3B81D7B-5465-EFCA-AD35-CAEB2330400E}"/>
              </a:ext>
            </a:extLst>
          </p:cNvPr>
          <p:cNvSpPr txBox="1">
            <a:spLocks/>
          </p:cNvSpPr>
          <p:nvPr/>
        </p:nvSpPr>
        <p:spPr>
          <a:xfrm>
            <a:off x="7538531" y="3214580"/>
            <a:ext cx="1085933"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Good luck!</a:t>
            </a:r>
          </a:p>
        </p:txBody>
      </p:sp>
      <p:pic>
        <p:nvPicPr>
          <p:cNvPr id="10" name="Picture 9">
            <a:extLst>
              <a:ext uri="{FF2B5EF4-FFF2-40B4-BE49-F238E27FC236}">
                <a16:creationId xmlns:a16="http://schemas.microsoft.com/office/drawing/2014/main" id="{1BAD600C-6DD0-27F6-BF73-3B2C65F83FF0}"/>
              </a:ext>
            </a:extLst>
          </p:cNvPr>
          <p:cNvPicPr>
            <a:picLocks noChangeAspect="1"/>
          </p:cNvPicPr>
          <p:nvPr/>
        </p:nvPicPr>
        <p:blipFill rotWithShape="1">
          <a:blip r:embed="rId10">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1" name="TextBox 10">
            <a:extLst>
              <a:ext uri="{FF2B5EF4-FFF2-40B4-BE49-F238E27FC236}">
                <a16:creationId xmlns:a16="http://schemas.microsoft.com/office/drawing/2014/main" id="{7DAEC00C-25BA-EAB6-408C-5277DBD51C2E}"/>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12" name="Picture 11" descr="A white and black logo&#10;&#10;Description automatically generated">
            <a:extLst>
              <a:ext uri="{FF2B5EF4-FFF2-40B4-BE49-F238E27FC236}">
                <a16:creationId xmlns:a16="http://schemas.microsoft.com/office/drawing/2014/main" id="{B9963C7D-6B02-EB19-F7E5-4B4D39FC6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813438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08088"/>
            <a:ext cx="7440833" cy="381671"/>
          </a:xfrm>
          <a:prstGeom prst="rect">
            <a:avLst/>
          </a:prstGeom>
        </p:spPr>
        <p:txBody>
          <a:bodyPr>
            <a:normAutofit fontScale="90000"/>
          </a:bodyPr>
          <a:lstStyle/>
          <a:p>
            <a:r>
              <a:rPr lang="en-US" sz="2400">
                <a:solidFill>
                  <a:schemeClr val="accent6"/>
                </a:solidFill>
              </a:rPr>
              <a:t>Feedback</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30243" y="1847373"/>
            <a:ext cx="5953120" cy="1061155"/>
          </a:xfrm>
          <a:prstGeom prst="rect">
            <a:avLst/>
          </a:prstGeom>
        </p:spPr>
        <p:txBody>
          <a:bodyPr vert="horz" lIns="0" tIns="0" rIns="0" bIns="0" rtlCol="0" anchor="t">
            <a:noAutofit/>
          </a:bodyPr>
          <a:lstStyle/>
          <a:p>
            <a:pPr marL="0" indent="0">
              <a:lnSpc>
                <a:spcPts val="1880"/>
              </a:lnSpc>
              <a:buNone/>
            </a:pPr>
            <a:r>
              <a:rPr lang="en-GB">
                <a:latin typeface="Sofia Pro Light"/>
                <a:cs typeface="Poppins Light"/>
              </a:rPr>
              <a:t>Please take the time to fill in the evaluation survey by scanning the QR code.</a:t>
            </a:r>
          </a:p>
          <a:p>
            <a:pPr marL="0" indent="0">
              <a:lnSpc>
                <a:spcPts val="1880"/>
              </a:lnSpc>
              <a:buNone/>
            </a:pPr>
            <a:r>
              <a:rPr lang="en-US">
                <a:latin typeface="Sofia Pro Light"/>
                <a:cs typeface="Poppins Light"/>
              </a:rPr>
              <a:t>Alternatively, the tutor will put the link in the chat box for you.</a:t>
            </a:r>
          </a:p>
          <a:p>
            <a:pPr marL="0" indent="0">
              <a:lnSpc>
                <a:spcPts val="1880"/>
              </a:lnSpc>
              <a:buNone/>
            </a:pPr>
            <a:r>
              <a:rPr lang="en-US">
                <a:latin typeface="Sofia Pro Light"/>
                <a:cs typeface="Poppins Light"/>
              </a:rPr>
              <a:t>- Thanks in advance, the Buddle Team.</a:t>
            </a:r>
            <a:endParaRPr lang="en-GB">
              <a:latin typeface="Sofia Pro Light"/>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Graphic 1" descr="Chat bubble">
            <a:extLst>
              <a:ext uri="{FF2B5EF4-FFF2-40B4-BE49-F238E27FC236}">
                <a16:creationId xmlns:a16="http://schemas.microsoft.com/office/drawing/2014/main" id="{D4E73D10-2F5C-2F2E-7EDA-3875E6096B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2768" y="4199117"/>
            <a:ext cx="654060" cy="654060"/>
          </a:xfrm>
          <a:prstGeom prst="rect">
            <a:avLst/>
          </a:prstGeom>
        </p:spPr>
      </p:pic>
      <p:pic>
        <p:nvPicPr>
          <p:cNvPr id="4" name="Graphic 3" descr="Radio microphone">
            <a:extLst>
              <a:ext uri="{FF2B5EF4-FFF2-40B4-BE49-F238E27FC236}">
                <a16:creationId xmlns:a16="http://schemas.microsoft.com/office/drawing/2014/main" id="{E3ED4AF2-BB9A-2C4A-542A-65EA54D3B0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558" y="4199117"/>
            <a:ext cx="654060" cy="654060"/>
          </a:xfrm>
          <a:prstGeom prst="rect">
            <a:avLst/>
          </a:prstGeom>
        </p:spPr>
      </p:pic>
      <p:pic>
        <p:nvPicPr>
          <p:cNvPr id="5" name="Graphic 4" descr="Pen">
            <a:extLst>
              <a:ext uri="{FF2B5EF4-FFF2-40B4-BE49-F238E27FC236}">
                <a16:creationId xmlns:a16="http://schemas.microsoft.com/office/drawing/2014/main" id="{5C9B3943-DCDC-A9A1-61F9-EEE553BAB3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87924" y="4202095"/>
            <a:ext cx="587947" cy="587947"/>
          </a:xfrm>
          <a:prstGeom prst="rect">
            <a:avLst/>
          </a:prstGeom>
        </p:spPr>
      </p:pic>
      <p:pic>
        <p:nvPicPr>
          <p:cNvPr id="6" name="Graphic 5" descr="Smiling face outline">
            <a:extLst>
              <a:ext uri="{FF2B5EF4-FFF2-40B4-BE49-F238E27FC236}">
                <a16:creationId xmlns:a16="http://schemas.microsoft.com/office/drawing/2014/main" id="{EEED9B44-9EDF-97E3-326A-415C22D94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3123" y="4137430"/>
            <a:ext cx="769915" cy="769915"/>
          </a:xfrm>
          <a:prstGeom prst="rect">
            <a:avLst/>
          </a:prstGeom>
        </p:spPr>
      </p:pic>
      <p:pic>
        <p:nvPicPr>
          <p:cNvPr id="8" name="Graphic 7" descr="Clipboard">
            <a:extLst>
              <a:ext uri="{FF2B5EF4-FFF2-40B4-BE49-F238E27FC236}">
                <a16:creationId xmlns:a16="http://schemas.microsoft.com/office/drawing/2014/main" id="{569B1620-EFA2-524B-85FA-93B71CD3D4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7844" y="4202095"/>
            <a:ext cx="587947" cy="587947"/>
          </a:xfrm>
          <a:prstGeom prst="rect">
            <a:avLst/>
          </a:prstGeom>
        </p:spPr>
      </p:pic>
      <p:pic>
        <p:nvPicPr>
          <p:cNvPr id="11" name="Picture 10">
            <a:extLst>
              <a:ext uri="{FF2B5EF4-FFF2-40B4-BE49-F238E27FC236}">
                <a16:creationId xmlns:a16="http://schemas.microsoft.com/office/drawing/2014/main" id="{1ED6E5CD-F44D-FA41-DA27-087C3BFD86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96751" y="1497266"/>
            <a:ext cx="1697295" cy="1689775"/>
          </a:xfrm>
          <a:prstGeom prst="rect">
            <a:avLst/>
          </a:prstGeom>
        </p:spPr>
      </p:pic>
    </p:spTree>
    <p:extLst>
      <p:ext uri="{BB962C8B-B14F-4D97-AF65-F5344CB8AC3E}">
        <p14:creationId xmlns:p14="http://schemas.microsoft.com/office/powerpoint/2010/main" val="374720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Recap:</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lIns="0" tIns="0" rIns="0" bIns="0">
            <a:normAutofit/>
          </a:bodyPr>
          <a:lstStyle/>
          <a:p>
            <a:pPr marL="0" indent="0">
              <a:lnSpc>
                <a:spcPts val="1880"/>
              </a:lnSpc>
              <a:buNone/>
            </a:pPr>
            <a:r>
              <a:rPr lang="en-GB" sz="1400"/>
              <a:t>By the end of this workshop, you will be able to:</a:t>
            </a:r>
          </a:p>
          <a:p>
            <a:pPr marL="285750" indent="-285750">
              <a:lnSpc>
                <a:spcPts val="1880"/>
              </a:lnSpc>
              <a:buClr>
                <a:schemeClr val="tx2"/>
              </a:buClr>
              <a:buFont typeface="Arial" panose="020B0604020202020204" pitchFamily="34" charset="0"/>
              <a:buChar char="•"/>
            </a:pPr>
            <a:r>
              <a:rPr lang="en-GB"/>
              <a:t>Review</a:t>
            </a:r>
            <a:r>
              <a:rPr lang="en-GB" sz="1400"/>
              <a:t> the governance arrangements in your organisation</a:t>
            </a:r>
          </a:p>
          <a:p>
            <a:pPr marL="285750" indent="-285750">
              <a:lnSpc>
                <a:spcPts val="1880"/>
              </a:lnSpc>
              <a:buClr>
                <a:schemeClr val="tx2"/>
              </a:buClr>
              <a:buFont typeface="Arial" panose="020B0604020202020204" pitchFamily="34" charset="0"/>
              <a:buChar char="•"/>
            </a:pPr>
            <a:r>
              <a:rPr lang="en-GB" sz="1400"/>
              <a:t>Review the leadership and management structure</a:t>
            </a:r>
          </a:p>
          <a:p>
            <a:pPr marL="285750" indent="-285750">
              <a:lnSpc>
                <a:spcPts val="1880"/>
              </a:lnSpc>
              <a:buClr>
                <a:schemeClr val="tx2"/>
              </a:buClr>
              <a:buFont typeface="Arial" panose="020B0604020202020204" pitchFamily="34" charset="0"/>
              <a:buChar char="•"/>
            </a:pPr>
            <a:r>
              <a:rPr lang="en-GB" sz="1400"/>
              <a:t>Identify methods on how to achieve an effective committee to lead the organisation</a:t>
            </a:r>
          </a:p>
          <a:p>
            <a:pPr marL="285750" indent="-285750">
              <a:lnSpc>
                <a:spcPts val="1880"/>
              </a:lnSpc>
              <a:buClr>
                <a:schemeClr val="tx2"/>
              </a:buClr>
              <a:buFont typeface="Arial" panose="020B0604020202020204" pitchFamily="34" charset="0"/>
              <a:buChar char="•"/>
            </a:pPr>
            <a:r>
              <a:rPr lang="en-GB" sz="1400"/>
              <a:t>Develop an action plan to improve the organisation leadership and management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837F9BA2-8101-63DB-54CE-92F77BCEA9E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F07967C1-A8D8-9F9F-91E8-C0F0A38A4034}"/>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726F6A0D-7495-1A48-BFF2-0B93D8F25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864022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430C3-FF94-DA0F-A157-CDE45C618E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40" y="502033"/>
            <a:ext cx="9137524" cy="4448784"/>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08088"/>
            <a:ext cx="7440833" cy="381671"/>
          </a:xfrm>
          <a:prstGeom prst="rect">
            <a:avLst/>
          </a:prstGeom>
        </p:spPr>
        <p:txBody>
          <a:bodyPr>
            <a:normAutofit fontScale="90000"/>
          </a:bodyPr>
          <a:lstStyle/>
          <a:p>
            <a:r>
              <a:rPr lang="en-US" sz="2400">
                <a:solidFill>
                  <a:schemeClr val="accent6"/>
                </a:solidFill>
                <a:latin typeface="Sofia Pro Semi Bold"/>
                <a:cs typeface="Poppins SemiBold"/>
              </a:rPr>
              <a:t>Buddle training</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graphicFrame>
        <p:nvGraphicFramePr>
          <p:cNvPr id="8" name="Table 7">
            <a:extLst>
              <a:ext uri="{FF2B5EF4-FFF2-40B4-BE49-F238E27FC236}">
                <a16:creationId xmlns:a16="http://schemas.microsoft.com/office/drawing/2014/main" id="{67B716A7-9171-4CAB-04CD-CFCE63A3A8CC}"/>
              </a:ext>
            </a:extLst>
          </p:cNvPr>
          <p:cNvGraphicFramePr>
            <a:graphicFrameLocks noGrp="1"/>
          </p:cNvGraphicFramePr>
          <p:nvPr/>
        </p:nvGraphicFramePr>
        <p:xfrm>
          <a:off x="1236141" y="1069194"/>
          <a:ext cx="6889535" cy="3422213"/>
        </p:xfrm>
        <a:graphic>
          <a:graphicData uri="http://schemas.openxmlformats.org/drawingml/2006/table">
            <a:tbl>
              <a:tblPr firstRow="1" bandRow="1">
                <a:tableStyleId>{5C22544A-7EE6-4342-B048-85BDC9FD1C3A}</a:tableStyleId>
              </a:tblPr>
              <a:tblGrid>
                <a:gridCol w="1377907">
                  <a:extLst>
                    <a:ext uri="{9D8B030D-6E8A-4147-A177-3AD203B41FA5}">
                      <a16:colId xmlns:a16="http://schemas.microsoft.com/office/drawing/2014/main" val="3601450900"/>
                    </a:ext>
                  </a:extLst>
                </a:gridCol>
                <a:gridCol w="1377907">
                  <a:extLst>
                    <a:ext uri="{9D8B030D-6E8A-4147-A177-3AD203B41FA5}">
                      <a16:colId xmlns:a16="http://schemas.microsoft.com/office/drawing/2014/main" val="1437472167"/>
                    </a:ext>
                  </a:extLst>
                </a:gridCol>
                <a:gridCol w="1377907">
                  <a:extLst>
                    <a:ext uri="{9D8B030D-6E8A-4147-A177-3AD203B41FA5}">
                      <a16:colId xmlns:a16="http://schemas.microsoft.com/office/drawing/2014/main" val="804639007"/>
                    </a:ext>
                  </a:extLst>
                </a:gridCol>
                <a:gridCol w="1377907">
                  <a:extLst>
                    <a:ext uri="{9D8B030D-6E8A-4147-A177-3AD203B41FA5}">
                      <a16:colId xmlns:a16="http://schemas.microsoft.com/office/drawing/2014/main" val="1373729571"/>
                    </a:ext>
                  </a:extLst>
                </a:gridCol>
                <a:gridCol w="1377907">
                  <a:extLst>
                    <a:ext uri="{9D8B030D-6E8A-4147-A177-3AD203B41FA5}">
                      <a16:colId xmlns:a16="http://schemas.microsoft.com/office/drawing/2014/main" val="1920962508"/>
                    </a:ext>
                  </a:extLst>
                </a:gridCol>
              </a:tblGrid>
              <a:tr h="918617">
                <a:tc>
                  <a:txBody>
                    <a:bodyPr/>
                    <a:lstStyle/>
                    <a:p>
                      <a:pPr algn="ctr"/>
                      <a:r>
                        <a:rPr lang="en-GB" sz="1600">
                          <a:latin typeface="Sofia Pro Regular"/>
                        </a:rPr>
                        <a:t>Getting Organised</a:t>
                      </a:r>
                    </a:p>
                  </a:txBody>
                  <a:tcPr>
                    <a:solidFill>
                      <a:srgbClr val="871E63"/>
                    </a:solidFill>
                  </a:tcPr>
                </a:tc>
                <a:tc>
                  <a:txBody>
                    <a:bodyPr/>
                    <a:lstStyle/>
                    <a:p>
                      <a:pPr algn="ctr"/>
                      <a:r>
                        <a:rPr lang="en-GB" sz="1600">
                          <a:latin typeface="Sofia Pro Regular"/>
                        </a:rPr>
                        <a:t>Inclusion</a:t>
                      </a:r>
                    </a:p>
                  </a:txBody>
                  <a:tcPr>
                    <a:solidFill>
                      <a:srgbClr val="871E63"/>
                    </a:solidFill>
                  </a:tcPr>
                </a:tc>
                <a:tc>
                  <a:txBody>
                    <a:bodyPr/>
                    <a:lstStyle/>
                    <a:p>
                      <a:pPr algn="ctr"/>
                      <a:r>
                        <a:rPr lang="en-GB" sz="1600">
                          <a:latin typeface="Sofia Pro Regular"/>
                        </a:rPr>
                        <a:t>Getting Help From People</a:t>
                      </a:r>
                    </a:p>
                  </a:txBody>
                  <a:tcPr>
                    <a:solidFill>
                      <a:srgbClr val="871E63"/>
                    </a:solidFill>
                  </a:tcPr>
                </a:tc>
                <a:tc>
                  <a:txBody>
                    <a:bodyPr/>
                    <a:lstStyle/>
                    <a:p>
                      <a:pPr algn="ctr"/>
                      <a:r>
                        <a:rPr lang="en-GB" sz="1600">
                          <a:latin typeface="Sofia Pro Regular"/>
                        </a:rPr>
                        <a:t>Money Matters</a:t>
                      </a:r>
                    </a:p>
                  </a:txBody>
                  <a:tcPr>
                    <a:solidFill>
                      <a:srgbClr val="871E63"/>
                    </a:solidFill>
                  </a:tcPr>
                </a:tc>
                <a:tc>
                  <a:txBody>
                    <a:bodyPr/>
                    <a:lstStyle/>
                    <a:p>
                      <a:pPr algn="ctr"/>
                      <a:r>
                        <a:rPr lang="en-GB" sz="1600">
                          <a:latin typeface="Sofia Pro Regular"/>
                        </a:rPr>
                        <a:t>Develop and Grow</a:t>
                      </a:r>
                    </a:p>
                  </a:txBody>
                  <a:tcPr>
                    <a:solidFill>
                      <a:srgbClr val="871E63"/>
                    </a:solidFill>
                  </a:tcPr>
                </a:tc>
                <a:extLst>
                  <a:ext uri="{0D108BD9-81ED-4DB2-BD59-A6C34878D82A}">
                    <a16:rowId xmlns:a16="http://schemas.microsoft.com/office/drawing/2014/main" val="4147662177"/>
                  </a:ext>
                </a:extLst>
              </a:tr>
              <a:tr h="834532">
                <a:tc>
                  <a:txBody>
                    <a:bodyPr/>
                    <a:lstStyle/>
                    <a:p>
                      <a:pPr algn="ctr"/>
                      <a:r>
                        <a:rPr lang="en-GB" sz="1200" kern="1200">
                          <a:solidFill>
                            <a:schemeClr val="dk1"/>
                          </a:solidFill>
                          <a:effectLst/>
                          <a:latin typeface="Sofia Pro Regular"/>
                          <a:ea typeface="+mn-ea"/>
                          <a:cs typeface="+mn-cs"/>
                        </a:rPr>
                        <a:t>Leadership and Your People </a:t>
                      </a:r>
                      <a:endParaRPr lang="en-GB" sz="1200">
                        <a:latin typeface="Sofia Pro Regular"/>
                      </a:endParaRPr>
                    </a:p>
                  </a:txBody>
                  <a:tcPr/>
                </a:tc>
                <a:tc>
                  <a:txBody>
                    <a:bodyPr/>
                    <a:lstStyle/>
                    <a:p>
                      <a:pPr algn="ctr"/>
                      <a:r>
                        <a:rPr lang="en-GB" sz="1200">
                          <a:latin typeface="Sofia Pro Regular"/>
                        </a:rPr>
                        <a:t>Your Culture and Values In Your Organisation</a:t>
                      </a:r>
                    </a:p>
                  </a:txBody>
                  <a:tcPr/>
                </a:tc>
                <a:tc rowSpan="3">
                  <a:txBody>
                    <a:bodyPr/>
                    <a:lstStyle/>
                    <a:p>
                      <a:pPr algn="ctr"/>
                      <a:endParaRPr lang="en-GB" sz="1200">
                        <a:latin typeface="Sofia Pro Regular"/>
                      </a:endParaRPr>
                    </a:p>
                    <a:p>
                      <a:pPr algn="ctr"/>
                      <a:endParaRPr lang="en-GB" sz="1200">
                        <a:latin typeface="Sofia Pro Regular"/>
                      </a:endParaRPr>
                    </a:p>
                    <a:p>
                      <a:pPr algn="ctr"/>
                      <a:endParaRPr lang="en-GB" sz="1200">
                        <a:latin typeface="Sofia Pro Regular"/>
                      </a:endParaRPr>
                    </a:p>
                    <a:p>
                      <a:pPr algn="ctr"/>
                      <a:endParaRPr lang="en-GB" sz="1200">
                        <a:latin typeface="Sofia Pro Regular"/>
                      </a:endParaRPr>
                    </a:p>
                    <a:p>
                      <a:pPr algn="ctr"/>
                      <a:r>
                        <a:rPr lang="en-GB" sz="1200">
                          <a:latin typeface="Sofia Pro Regular"/>
                        </a:rPr>
                        <a:t>Maximising Your Volunteers Experience</a:t>
                      </a:r>
                    </a:p>
                  </a:txBody>
                  <a:tcPr/>
                </a:tc>
                <a:tc>
                  <a:txBody>
                    <a:bodyPr/>
                    <a:lstStyle/>
                    <a:p>
                      <a:pPr algn="ctr"/>
                      <a:r>
                        <a:rPr lang="en-GB" sz="1200">
                          <a:latin typeface="Sofia Pro Regular"/>
                        </a:rPr>
                        <a:t>Raising Money to Sustain Your Organisation</a:t>
                      </a:r>
                    </a:p>
                  </a:txBody>
                  <a:tcPr/>
                </a:tc>
                <a:tc>
                  <a:txBody>
                    <a:bodyPr/>
                    <a:lstStyle/>
                    <a:p>
                      <a:pPr algn="ctr"/>
                      <a:r>
                        <a:rPr lang="en-GB" sz="1200">
                          <a:latin typeface="Sofia Pro Regular"/>
                        </a:rPr>
                        <a:t>Promoting Your Offer Using Social Media</a:t>
                      </a:r>
                    </a:p>
                  </a:txBody>
                  <a:tcPr/>
                </a:tc>
                <a:extLst>
                  <a:ext uri="{0D108BD9-81ED-4DB2-BD59-A6C34878D82A}">
                    <a16:rowId xmlns:a16="http://schemas.microsoft.com/office/drawing/2014/main" val="2832458543"/>
                  </a:ext>
                </a:extLst>
              </a:tr>
              <a:tr h="834532">
                <a:tc>
                  <a:txBody>
                    <a:bodyPr/>
                    <a:lstStyle/>
                    <a:p>
                      <a:pPr algn="ctr"/>
                      <a:r>
                        <a:rPr lang="en-GB" sz="1200">
                          <a:latin typeface="Sofia Pro Regular"/>
                        </a:rPr>
                        <a:t>Exploring Legal </a:t>
                      </a:r>
                      <a:br>
                        <a:rPr lang="en-GB" sz="1200">
                          <a:latin typeface="Sofia Pro Regular"/>
                        </a:rPr>
                      </a:br>
                      <a:r>
                        <a:rPr lang="en-GB" sz="1200">
                          <a:latin typeface="Sofia Pro Regular"/>
                        </a:rPr>
                        <a:t>Structures</a:t>
                      </a:r>
                    </a:p>
                  </a:txBody>
                  <a:tcPr/>
                </a:tc>
                <a:tc>
                  <a:txBody>
                    <a:bodyPr/>
                    <a:lstStyle/>
                    <a:p>
                      <a:pPr algn="ctr"/>
                      <a:r>
                        <a:rPr lang="en-GB" sz="1200">
                          <a:latin typeface="Sofia Pro Regular"/>
                        </a:rPr>
                        <a:t>Engaging different People</a:t>
                      </a:r>
                    </a:p>
                  </a:txBody>
                  <a:tcPr/>
                </a:tc>
                <a:tc vMerge="1">
                  <a:txBody>
                    <a:bodyPr/>
                    <a:lstStyle/>
                    <a:p>
                      <a:pPr algn="ctr"/>
                      <a:endParaRPr lang="en-GB" sz="1200"/>
                    </a:p>
                  </a:txBody>
                  <a:tcPr/>
                </a:tc>
                <a:tc>
                  <a:txBody>
                    <a:bodyPr/>
                    <a:lstStyle/>
                    <a:p>
                      <a:pPr algn="ctr"/>
                      <a:r>
                        <a:rPr lang="en-GB" sz="1200">
                          <a:latin typeface="Sofia Pro Regular"/>
                        </a:rPr>
                        <a:t>Financial Management</a:t>
                      </a:r>
                    </a:p>
                  </a:txBody>
                  <a:tcPr/>
                </a:tc>
                <a:tc>
                  <a:txBody>
                    <a:bodyPr/>
                    <a:lstStyle/>
                    <a:p>
                      <a:pPr algn="ctr"/>
                      <a:r>
                        <a:rPr lang="en-GB" sz="1200">
                          <a:latin typeface="Sofia Pro Regular"/>
                        </a:rPr>
                        <a:t>Creating a Marketing Strategy</a:t>
                      </a:r>
                    </a:p>
                  </a:txBody>
                  <a:tcPr/>
                </a:tc>
                <a:extLst>
                  <a:ext uri="{0D108BD9-81ED-4DB2-BD59-A6C34878D82A}">
                    <a16:rowId xmlns:a16="http://schemas.microsoft.com/office/drawing/2014/main" val="1552986903"/>
                  </a:ext>
                </a:extLst>
              </a:tr>
              <a:tr h="834532">
                <a:tc>
                  <a:txBody>
                    <a:bodyPr/>
                    <a:lstStyle/>
                    <a:p>
                      <a:pPr algn="ctr"/>
                      <a:r>
                        <a:rPr lang="en-GB" sz="1200">
                          <a:latin typeface="Sofia Pro Regular"/>
                        </a:rPr>
                        <a:t>Simply Planning</a:t>
                      </a:r>
                    </a:p>
                  </a:txBody>
                  <a:tcPr/>
                </a:tc>
                <a:tc>
                  <a:txBody>
                    <a:bodyPr/>
                    <a:lstStyle/>
                    <a:p>
                      <a:pPr algn="ctr"/>
                      <a:r>
                        <a:rPr lang="en-GB" sz="1200">
                          <a:latin typeface="Sofia Pro Regular"/>
                        </a:rPr>
                        <a:t>Positive Experiences For All People</a:t>
                      </a:r>
                    </a:p>
                  </a:txBody>
                  <a:tcPr/>
                </a:tc>
                <a:tc vMerge="1">
                  <a:txBody>
                    <a:bodyPr/>
                    <a:lstStyle/>
                    <a:p>
                      <a:pPr algn="ctr"/>
                      <a:endParaRPr lang="en-GB" sz="1200"/>
                    </a:p>
                  </a:txBody>
                  <a:tcPr/>
                </a:tc>
                <a:tc>
                  <a:txBody>
                    <a:bodyPr/>
                    <a:lstStyle/>
                    <a:p>
                      <a:pPr algn="ctr"/>
                      <a:r>
                        <a:rPr lang="en-GB" sz="1200">
                          <a:latin typeface="Sofia Pro Regular"/>
                        </a:rPr>
                        <a:t>Dealing With Increasing Costs</a:t>
                      </a:r>
                    </a:p>
                  </a:txBody>
                  <a:tcPr/>
                </a:tc>
                <a:tc>
                  <a:txBody>
                    <a:bodyPr/>
                    <a:lstStyle/>
                    <a:p>
                      <a:pPr lvl="0" algn="ctr">
                        <a:buNone/>
                      </a:pPr>
                      <a:r>
                        <a:rPr lang="en-GB" sz="1200">
                          <a:latin typeface="Sofia Pro Regular"/>
                        </a:rPr>
                        <a:t>Engaging your community</a:t>
                      </a:r>
                      <a:endParaRPr lang="en-US">
                        <a:latin typeface="Sofia Pro Regular"/>
                      </a:endParaRPr>
                    </a:p>
                  </a:txBody>
                  <a:tcPr/>
                </a:tc>
                <a:extLst>
                  <a:ext uri="{0D108BD9-81ED-4DB2-BD59-A6C34878D82A}">
                    <a16:rowId xmlns:a16="http://schemas.microsoft.com/office/drawing/2014/main" val="1746597191"/>
                  </a:ext>
                </a:extLst>
              </a:tr>
            </a:tbl>
          </a:graphicData>
        </a:graphic>
      </p:graphicFrame>
      <p:sp>
        <p:nvSpPr>
          <p:cNvPr id="2" name="Content Placeholder 6">
            <a:extLst>
              <a:ext uri="{FF2B5EF4-FFF2-40B4-BE49-F238E27FC236}">
                <a16:creationId xmlns:a16="http://schemas.microsoft.com/office/drawing/2014/main" id="{8FE16E40-96D2-A1CE-CD06-B66C86465F12}"/>
              </a:ext>
            </a:extLst>
          </p:cNvPr>
          <p:cNvSpPr>
            <a:spLocks noGrp="1"/>
          </p:cNvSpPr>
          <p:nvPr>
            <p:ph idx="1"/>
          </p:nvPr>
        </p:nvSpPr>
        <p:spPr>
          <a:xfrm>
            <a:off x="720884" y="4769118"/>
            <a:ext cx="7914681" cy="479081"/>
          </a:xfrm>
          <a:prstGeom prst="rect">
            <a:avLst/>
          </a:prstGeom>
        </p:spPr>
        <p:txBody>
          <a:bodyPr lIns="0" tIns="0" rIns="0" bIns="0">
            <a:normAutofit/>
          </a:bodyPr>
          <a:lstStyle/>
          <a:p>
            <a:pPr algn="ctr">
              <a:lnSpc>
                <a:spcPts val="1880"/>
              </a:lnSpc>
              <a:buClr>
                <a:schemeClr val="tx2"/>
              </a:buClr>
            </a:pPr>
            <a:r>
              <a:rPr lang="en-US" sz="1600" b="1"/>
              <a:t>See future dates at www.Buddle.co</a:t>
            </a:r>
          </a:p>
        </p:txBody>
      </p:sp>
    </p:spTree>
    <p:extLst>
      <p:ext uri="{BB962C8B-B14F-4D97-AF65-F5344CB8AC3E}">
        <p14:creationId xmlns:p14="http://schemas.microsoft.com/office/powerpoint/2010/main" val="1946046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D2283A-C130-804F-2975-C044BDA57095}"/>
              </a:ext>
            </a:extLst>
          </p:cNvPr>
          <p:cNvGrpSpPr/>
          <p:nvPr/>
        </p:nvGrpSpPr>
        <p:grpSpPr>
          <a:xfrm>
            <a:off x="2977637" y="563267"/>
            <a:ext cx="5589611" cy="3562237"/>
            <a:chOff x="3234308" y="935622"/>
            <a:chExt cx="5589611" cy="3562237"/>
          </a:xfrm>
        </p:grpSpPr>
        <p:pic>
          <p:nvPicPr>
            <p:cNvPr id="6" name="Picture 5" descr="A blue rectangle with black border&#10;&#10;Description automatically generated">
              <a:extLst>
                <a:ext uri="{FF2B5EF4-FFF2-40B4-BE49-F238E27FC236}">
                  <a16:creationId xmlns:a16="http://schemas.microsoft.com/office/drawing/2014/main" id="{EF6D1013-C5BE-6DE1-C2C3-1C89A2DD9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178" y="935622"/>
              <a:ext cx="4390200" cy="32400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1D487243-FB5A-F7C8-0D45-B08F58ED2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21" y="935622"/>
              <a:ext cx="4388400" cy="3238673"/>
            </a:xfrm>
            <a:prstGeom prst="rect">
              <a:avLst/>
            </a:prstGeom>
          </p:spPr>
        </p:pic>
        <p:pic>
          <p:nvPicPr>
            <p:cNvPr id="8" name="Graphic 7">
              <a:extLst>
                <a:ext uri="{FF2B5EF4-FFF2-40B4-BE49-F238E27FC236}">
                  <a16:creationId xmlns:a16="http://schemas.microsoft.com/office/drawing/2014/main" id="{AA9545D8-DD83-652D-CC1B-ABF76722CB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9266" y="1404966"/>
              <a:ext cx="4644653" cy="3092893"/>
            </a:xfrm>
            <a:prstGeom prst="rect">
              <a:avLst/>
            </a:prstGeom>
          </p:spPr>
        </p:pic>
        <p:sp>
          <p:nvSpPr>
            <p:cNvPr id="9" name="Oval 8">
              <a:extLst>
                <a:ext uri="{FF2B5EF4-FFF2-40B4-BE49-F238E27FC236}">
                  <a16:creationId xmlns:a16="http://schemas.microsoft.com/office/drawing/2014/main" id="{F610C224-CC9C-3FAF-0582-E9596E3AAB74}"/>
                </a:ext>
              </a:extLst>
            </p:cNvPr>
            <p:cNvSpPr/>
            <p:nvPr/>
          </p:nvSpPr>
          <p:spPr>
            <a:xfrm>
              <a:off x="3234308" y="3697458"/>
              <a:ext cx="666947" cy="6669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 name="Graphic 1">
            <a:extLst>
              <a:ext uri="{FF2B5EF4-FFF2-40B4-BE49-F238E27FC236}">
                <a16:creationId xmlns:a16="http://schemas.microsoft.com/office/drawing/2014/main" id="{55FDE38B-EF5F-ACE9-8154-EA5FE3BB0C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 y="5099235"/>
            <a:ext cx="9144000" cy="67733"/>
          </a:xfrm>
          <a:prstGeom prst="rect">
            <a:avLst/>
          </a:prstGeom>
        </p:spPr>
      </p:pic>
      <p:sp>
        <p:nvSpPr>
          <p:cNvPr id="5" name="TextBox 4">
            <a:extLst>
              <a:ext uri="{FF2B5EF4-FFF2-40B4-BE49-F238E27FC236}">
                <a16:creationId xmlns:a16="http://schemas.microsoft.com/office/drawing/2014/main" id="{A28A07DF-F8EB-6522-375C-CCB12C61830D}"/>
              </a:ext>
            </a:extLst>
          </p:cNvPr>
          <p:cNvSpPr txBox="1"/>
          <p:nvPr/>
        </p:nvSpPr>
        <p:spPr>
          <a:xfrm>
            <a:off x="750056" y="1851922"/>
            <a:ext cx="3663778" cy="759182"/>
          </a:xfrm>
          <a:prstGeom prst="rect">
            <a:avLst/>
          </a:prstGeom>
          <a:noFill/>
        </p:spPr>
        <p:txBody>
          <a:bodyPr wrap="square">
            <a:spAutoFit/>
          </a:bodyPr>
          <a:lstStyle/>
          <a:p>
            <a:pPr marL="0" marR="0" lvl="0" indent="0" algn="l" defTabSz="457200" rtl="0" eaLnBrk="1" fontAlgn="auto" latinLnBrk="0" hangingPunct="1">
              <a:lnSpc>
                <a:spcPts val="5240"/>
              </a:lnSpc>
              <a:spcBef>
                <a:spcPts val="0"/>
              </a:spcBef>
              <a:spcAft>
                <a:spcPts val="0"/>
              </a:spcAft>
              <a:buClrTx/>
              <a:buSzTx/>
              <a:buFontTx/>
              <a:buNone/>
              <a:tabLst/>
              <a:defRPr/>
            </a:pPr>
            <a:r>
              <a:rPr kumimoji="0" lang="en-US" sz="4400" b="1" i="0" u="none" strike="noStrike" kern="1600" cap="none" spc="0" normalizeH="0" baseline="0" noProof="0">
                <a:ln>
                  <a:noFill/>
                </a:ln>
                <a:solidFill>
                  <a:srgbClr val="FFFFFF"/>
                </a:solidFill>
                <a:effectLst/>
                <a:highlight>
                  <a:srgbClr val="2F336C"/>
                </a:highlight>
                <a:uLnTx/>
                <a:uFillTx/>
                <a:latin typeface="Sofia Pro Semi Bold" panose="020B0000000000000000" pitchFamily="34" charset="0"/>
                <a:ea typeface="+mn-ea"/>
                <a:cs typeface="Poppins SemiBold" panose="02000000000000000000" pitchFamily="2" charset="77"/>
              </a:rPr>
              <a:t>Thank you!</a:t>
            </a:r>
          </a:p>
        </p:txBody>
      </p:sp>
      <p:sp>
        <p:nvSpPr>
          <p:cNvPr id="10" name="TextBox 9">
            <a:extLst>
              <a:ext uri="{FF2B5EF4-FFF2-40B4-BE49-F238E27FC236}">
                <a16:creationId xmlns:a16="http://schemas.microsoft.com/office/drawing/2014/main" id="{8EF9686F-CC2A-30B1-470F-1AF77574B7D1}"/>
              </a:ext>
            </a:extLst>
          </p:cNvPr>
          <p:cNvSpPr txBox="1"/>
          <p:nvPr/>
        </p:nvSpPr>
        <p:spPr>
          <a:xfrm>
            <a:off x="7777018" y="4725946"/>
            <a:ext cx="71045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45668AD1-AFB3-19C2-9952-0443F61104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12" name="Graphic 10">
            <a:extLst>
              <a:ext uri="{FF2B5EF4-FFF2-40B4-BE49-F238E27FC236}">
                <a16:creationId xmlns:a16="http://schemas.microsoft.com/office/drawing/2014/main" id="{4739310B-53EB-ED7E-7AF5-2AEF9B6C396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162040" y="307399"/>
            <a:ext cx="694623" cy="179339"/>
          </a:xfrm>
          <a:prstGeom prst="rect">
            <a:avLst/>
          </a:prstGeom>
        </p:spPr>
      </p:pic>
    </p:spTree>
    <p:extLst>
      <p:ext uri="{BB962C8B-B14F-4D97-AF65-F5344CB8AC3E}">
        <p14:creationId xmlns:p14="http://schemas.microsoft.com/office/powerpoint/2010/main" val="3327240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a:normAutofit fontScale="90000"/>
          </a:bodyPr>
          <a:lstStyle/>
          <a:p>
            <a:r>
              <a:rPr lang="en-US" sz="2400">
                <a:solidFill>
                  <a:schemeClr val="accent6"/>
                </a:solidFill>
              </a:rPr>
              <a:t>Learning Agreement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19" name="Graphic 18" descr="Questions">
            <a:extLst>
              <a:ext uri="{FF2B5EF4-FFF2-40B4-BE49-F238E27FC236}">
                <a16:creationId xmlns:a16="http://schemas.microsoft.com/office/drawing/2014/main" id="{D59CDCD1-1423-3F3E-0280-1198728C0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6501" y="1621950"/>
            <a:ext cx="1128684" cy="1128684"/>
          </a:xfrm>
          <a:prstGeom prst="rect">
            <a:avLst/>
          </a:prstGeom>
        </p:spPr>
      </p:pic>
      <p:sp>
        <p:nvSpPr>
          <p:cNvPr id="25" name="Content Placeholder 6">
            <a:extLst>
              <a:ext uri="{FF2B5EF4-FFF2-40B4-BE49-F238E27FC236}">
                <a16:creationId xmlns:a16="http://schemas.microsoft.com/office/drawing/2014/main" id="{5BD0F8A1-82BA-8008-7E78-6CF96745BBCE}"/>
              </a:ext>
            </a:extLst>
          </p:cNvPr>
          <p:cNvSpPr txBox="1">
            <a:spLocks/>
          </p:cNvSpPr>
          <p:nvPr/>
        </p:nvSpPr>
        <p:spPr>
          <a:xfrm>
            <a:off x="438815" y="1136074"/>
            <a:ext cx="6514075" cy="2995556"/>
          </a:xfrm>
          <a:prstGeom prst="rect">
            <a:avLst/>
          </a:prstGeom>
        </p:spPr>
        <p:txBody>
          <a:bodyPr vert="horz" lIns="0" tIns="0" rIns="0" bIns="0" numCol="1" rtlCol="0">
            <a:norm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Respect everybody </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Participate actively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Use technology responsibly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Be engaged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Challenge each other positively</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Put phones on silent and return calls at an appropriate time</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Avoid sharing any personal/sensitive information outside of the session</a:t>
            </a:r>
            <a:endParaRPr lang="en-GB" sz="2000" dirty="0">
              <a:effectLst/>
              <a:latin typeface="Sofia Pro Light" panose="020B0604020202020204" charset="0"/>
              <a:ea typeface="Aptos" panose="020B0004020202020204" pitchFamily="34" charset="0"/>
              <a:cs typeface="Aptos" panose="020B0004020202020204" pitchFamily="34" charset="0"/>
            </a:endParaRPr>
          </a:p>
        </p:txBody>
      </p:sp>
      <p:pic>
        <p:nvPicPr>
          <p:cNvPr id="29" name="Picture 28">
            <a:extLst>
              <a:ext uri="{FF2B5EF4-FFF2-40B4-BE49-F238E27FC236}">
                <a16:creationId xmlns:a16="http://schemas.microsoft.com/office/drawing/2014/main" id="{B1B0AC99-CFB3-B823-371F-343FA0B87EB5}"/>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286095"/>
            <a:ext cx="9144000" cy="805450"/>
          </a:xfrm>
          <a:prstGeom prst="rect">
            <a:avLst/>
          </a:prstGeom>
        </p:spPr>
      </p:pic>
      <p:sp>
        <p:nvSpPr>
          <p:cNvPr id="30" name="TextBox 29">
            <a:extLst>
              <a:ext uri="{FF2B5EF4-FFF2-40B4-BE49-F238E27FC236}">
                <a16:creationId xmlns:a16="http://schemas.microsoft.com/office/drawing/2014/main" id="{809C9359-A055-0EB5-06BB-13B6C509BFDC}"/>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31" name="Picture 30" descr="A white and black logo&#10;&#10;Description automatically generated">
            <a:extLst>
              <a:ext uri="{FF2B5EF4-FFF2-40B4-BE49-F238E27FC236}">
                <a16:creationId xmlns:a16="http://schemas.microsoft.com/office/drawing/2014/main" id="{116FC128-1295-D57D-AB60-E7C03FFEA1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32711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What we’ll cover:</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lIns="0" tIns="0" rIns="0" bIns="0">
            <a:normAutofit/>
          </a:bodyPr>
          <a:lstStyle/>
          <a:p>
            <a:pPr marL="0" indent="0">
              <a:lnSpc>
                <a:spcPts val="1880"/>
              </a:lnSpc>
              <a:buNone/>
            </a:pPr>
            <a:r>
              <a:rPr lang="en-GB" sz="1400" b="1"/>
              <a:t>By the end of this workshop, you will be able to:</a:t>
            </a:r>
          </a:p>
          <a:p>
            <a:pPr marL="0" indent="0">
              <a:lnSpc>
                <a:spcPts val="1880"/>
              </a:lnSpc>
              <a:buNone/>
            </a:pPr>
            <a:endParaRPr lang="en-GB" sz="1400" b="1"/>
          </a:p>
          <a:p>
            <a:pPr marL="285750" indent="-285750">
              <a:lnSpc>
                <a:spcPts val="1880"/>
              </a:lnSpc>
              <a:buClr>
                <a:schemeClr val="tx2"/>
              </a:buClr>
              <a:buFont typeface="Arial" panose="020B0604020202020204" pitchFamily="34" charset="0"/>
              <a:buChar char="•"/>
            </a:pPr>
            <a:r>
              <a:rPr lang="en-GB"/>
              <a:t>Review</a:t>
            </a:r>
            <a:r>
              <a:rPr lang="en-GB" sz="1400"/>
              <a:t> the governance arrangements in your organisation</a:t>
            </a:r>
          </a:p>
          <a:p>
            <a:pPr marL="285750" indent="-285750">
              <a:lnSpc>
                <a:spcPts val="1880"/>
              </a:lnSpc>
              <a:buClr>
                <a:schemeClr val="tx2"/>
              </a:buClr>
              <a:buFont typeface="Arial" panose="020B0604020202020204" pitchFamily="34" charset="0"/>
              <a:buChar char="•"/>
            </a:pPr>
            <a:r>
              <a:rPr lang="en-GB" sz="1400"/>
              <a:t>Review the leadership and management structure</a:t>
            </a:r>
          </a:p>
          <a:p>
            <a:pPr marL="285750" indent="-285750">
              <a:lnSpc>
                <a:spcPts val="1880"/>
              </a:lnSpc>
              <a:buClr>
                <a:schemeClr val="tx2"/>
              </a:buClr>
              <a:buFont typeface="Arial" panose="020B0604020202020204" pitchFamily="34" charset="0"/>
              <a:buChar char="•"/>
            </a:pPr>
            <a:r>
              <a:rPr lang="en-GB" sz="1400"/>
              <a:t>Identify methods on how to achieve an effective committee to lead the organisation</a:t>
            </a:r>
          </a:p>
          <a:p>
            <a:pPr marL="285750" indent="-285750">
              <a:lnSpc>
                <a:spcPts val="1880"/>
              </a:lnSpc>
              <a:buClr>
                <a:schemeClr val="tx2"/>
              </a:buClr>
              <a:buFont typeface="Arial" panose="020B0604020202020204" pitchFamily="34" charset="0"/>
              <a:buChar char="•"/>
            </a:pPr>
            <a:r>
              <a:rPr lang="en-GB" sz="1400"/>
              <a:t>Develop an action plan to improve the organisation leadership and management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024707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fontScale="90000"/>
          </a:bodyPr>
          <a:lstStyle/>
          <a:p>
            <a:r>
              <a:rPr lang="en-GB" sz="2400">
                <a:solidFill>
                  <a:schemeClr val="accent6"/>
                </a:solidFill>
              </a:rPr>
              <a:t>Governance</a:t>
            </a:r>
            <a:br>
              <a:rPr lang="en-GB" sz="2400">
                <a:solidFill>
                  <a:schemeClr val="accent6"/>
                </a:solidFill>
              </a:rPr>
            </a:br>
            <a:endParaRPr lang="en-US" sz="2400">
              <a:solidFill>
                <a:schemeClr val="accent6"/>
              </a:solidFill>
            </a:endParaRP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41883" y="1245263"/>
            <a:ext cx="7914681"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What do we mean?</a:t>
            </a:r>
          </a:p>
          <a:p>
            <a:pPr marL="285750" indent="-285750">
              <a:lnSpc>
                <a:spcPts val="1880"/>
              </a:lnSpc>
              <a:buClr>
                <a:srgbClr val="DB4A3D"/>
              </a:buClr>
              <a:buFont typeface="Arial" panose="020B0604020202020204" pitchFamily="34" charset="0"/>
              <a:buChar char="•"/>
            </a:pPr>
            <a:endParaRPr lang="en-GB"/>
          </a:p>
          <a:p>
            <a:pPr marL="285750" indent="-285750">
              <a:lnSpc>
                <a:spcPts val="1880"/>
              </a:lnSpc>
              <a:buClr>
                <a:srgbClr val="DB4A3D"/>
              </a:buClr>
              <a:buFont typeface="Arial" panose="020B0604020202020204" pitchFamily="34" charset="0"/>
              <a:buChar char="•"/>
            </a:pPr>
            <a:endParaRPr lang="en-GB" sz="1400"/>
          </a:p>
          <a:p>
            <a:pPr marL="285750" indent="-285750">
              <a:lnSpc>
                <a:spcPts val="1880"/>
              </a:lnSpc>
              <a:buClr>
                <a:srgbClr val="DB4A3D"/>
              </a:buClr>
              <a:buFont typeface="Arial" panose="020B0604020202020204" pitchFamily="34" charset="0"/>
              <a:buChar char="•"/>
            </a:pPr>
            <a:endParaRPr lang="en-GB" sz="1400"/>
          </a:p>
          <a:p>
            <a:pPr marL="285750" indent="-285750">
              <a:lnSpc>
                <a:spcPts val="1880"/>
              </a:lnSpc>
              <a:buClr>
                <a:srgbClr val="DB4A3D"/>
              </a:buClr>
              <a:buFont typeface="Arial" panose="020B0604020202020204" pitchFamily="34" charset="0"/>
              <a:buChar char="•"/>
            </a:pPr>
            <a:r>
              <a:rPr lang="en-GB"/>
              <a:t>Why does it matter?</a:t>
            </a:r>
            <a:endParaRPr lang="en-GB" sz="1400"/>
          </a:p>
          <a:p>
            <a:pPr marL="285750" indent="-285750">
              <a:lnSpc>
                <a:spcPts val="1880"/>
              </a:lnSpc>
              <a:buClr>
                <a:srgbClr val="DB4A3D"/>
              </a:buClr>
              <a:buFont typeface="Arial" panose="020B0604020202020204" pitchFamily="34" charset="0"/>
              <a:buChar cha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3019039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7730112" cy="512210"/>
          </a:xfrm>
          <a:prstGeom prst="rect">
            <a:avLst/>
          </a:prstGeom>
        </p:spPr>
        <p:txBody>
          <a:bodyPr>
            <a:normAutofit fontScale="90000"/>
          </a:bodyPr>
          <a:lstStyle/>
          <a:p>
            <a:r>
              <a:rPr lang="en-GB" sz="2400">
                <a:solidFill>
                  <a:schemeClr val="accent6"/>
                </a:solidFill>
              </a:rPr>
              <a:t>A code for governance for sport and community organisations-tier 1</a:t>
            </a:r>
            <a:br>
              <a:rPr lang="en-GB" sz="2400">
                <a:solidFill>
                  <a:schemeClr val="accent6"/>
                </a:solidFill>
              </a:rPr>
            </a:br>
            <a:endParaRPr lang="en-US" sz="2400">
              <a:solidFill>
                <a:schemeClr val="accent6"/>
              </a:solidFill>
            </a:endParaRP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30683" y="1432440"/>
            <a:ext cx="7914681"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a:t>Structure</a:t>
            </a:r>
          </a:p>
          <a:p>
            <a:pPr marL="285750" indent="-285750">
              <a:lnSpc>
                <a:spcPts val="1880"/>
              </a:lnSpc>
              <a:buClr>
                <a:srgbClr val="DB4A3D"/>
              </a:buClr>
              <a:buFont typeface="Arial" panose="020B0604020202020204" pitchFamily="34" charset="0"/>
              <a:buChar char="•"/>
            </a:pPr>
            <a:r>
              <a:rPr lang="en-GB" sz="1400"/>
              <a:t>People</a:t>
            </a:r>
            <a:endParaRPr lang="en-GB" sz="1400">
              <a:solidFill>
                <a:srgbClr val="FFC000"/>
              </a:solidFill>
            </a:endParaRPr>
          </a:p>
          <a:p>
            <a:pPr marL="285750" indent="-285750">
              <a:lnSpc>
                <a:spcPts val="1880"/>
              </a:lnSpc>
              <a:buClr>
                <a:srgbClr val="DB4A3D"/>
              </a:buClr>
              <a:buFont typeface="Arial" panose="020B0604020202020204" pitchFamily="34" charset="0"/>
              <a:buChar char="•"/>
            </a:pPr>
            <a:r>
              <a:rPr lang="en-GB" sz="1400"/>
              <a:t>Communication</a:t>
            </a:r>
          </a:p>
          <a:p>
            <a:pPr marL="285750" indent="-285750">
              <a:lnSpc>
                <a:spcPts val="1880"/>
              </a:lnSpc>
              <a:buClr>
                <a:srgbClr val="DB4A3D"/>
              </a:buClr>
              <a:buFont typeface="Arial" panose="020B0604020202020204" pitchFamily="34" charset="0"/>
              <a:buChar char="•"/>
            </a:pPr>
            <a:r>
              <a:rPr lang="en-GB" sz="1400"/>
              <a:t>Standards and conduct</a:t>
            </a:r>
          </a:p>
          <a:p>
            <a:pPr marL="285750" indent="-285750">
              <a:lnSpc>
                <a:spcPts val="1880"/>
              </a:lnSpc>
              <a:buClr>
                <a:srgbClr val="DB4A3D"/>
              </a:buClr>
              <a:buFont typeface="Arial" panose="020B0604020202020204" pitchFamily="34" charset="0"/>
              <a:buChar char="•"/>
            </a:pPr>
            <a:r>
              <a:rPr lang="en-GB" sz="1400"/>
              <a:t>Policies and processes</a:t>
            </a:r>
          </a:p>
          <a:p>
            <a:pPr marL="285750" indent="-285750">
              <a:lnSpc>
                <a:spcPts val="1880"/>
              </a:lnSpc>
              <a:buClr>
                <a:srgbClr val="F39546"/>
              </a:buClr>
              <a:buFont typeface="Arial" panose="020B0604020202020204" pitchFamily="34" charset="0"/>
              <a:buChar cha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4099518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6280599" cy="512210"/>
          </a:xfrm>
          <a:prstGeom prst="rect">
            <a:avLst/>
          </a:prstGeom>
        </p:spPr>
        <p:txBody>
          <a:bodyPr>
            <a:noAutofit/>
          </a:bodyPr>
          <a:lstStyle/>
          <a:p>
            <a:r>
              <a:rPr lang="en-GB">
                <a:solidFill>
                  <a:schemeClr val="tx1">
                    <a:lumMod val="65000"/>
                    <a:lumOff val="35000"/>
                  </a:schemeClr>
                </a:solidFill>
                <a:latin typeface="Sofia Pro Semi Bold" panose="020B0604020202020204" charset="0"/>
              </a:rPr>
              <a:t>A code for governance for sport and community organisations</a:t>
            </a:r>
            <a:br>
              <a:rPr lang="en-GB">
                <a:solidFill>
                  <a:schemeClr val="tx1">
                    <a:lumMod val="65000"/>
                    <a:lumOff val="35000"/>
                  </a:schemeClr>
                </a:solidFill>
                <a:latin typeface="Sofia Pro Semi Bold" panose="020B0604020202020204" charset="0"/>
              </a:rPr>
            </a:br>
            <a:br>
              <a:rPr lang="en-GB">
                <a:solidFill>
                  <a:schemeClr val="accent6"/>
                </a:solidFill>
                <a:latin typeface="Sofia Pro Semi Bold" panose="020B0604020202020204" charset="0"/>
              </a:rPr>
            </a:br>
            <a:endParaRPr lang="en-US">
              <a:solidFill>
                <a:schemeClr val="accent6"/>
              </a:solidFill>
              <a:latin typeface="Sofia Pro Semi Bold" panose="020B0604020202020204" charset="0"/>
            </a:endParaRP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05114" y="1301280"/>
            <a:ext cx="7914681" cy="3536940"/>
          </a:xfrm>
          <a:prstGeom prst="rect">
            <a:avLst/>
          </a:prstGeom>
        </p:spPr>
        <p:txBody>
          <a:bodyPr lIns="0" tIns="0" rIns="0" bIns="0">
            <a:normAutofit/>
          </a:bodyPr>
          <a:lstStyle/>
          <a:p>
            <a:pPr marL="285750" indent="-285750">
              <a:lnSpc>
                <a:spcPts val="1880"/>
              </a:lnSpc>
              <a:buClr>
                <a:srgbClr val="DB4A3D"/>
              </a:buClr>
              <a:buFont typeface="Arial" panose="020B0604020202020204" pitchFamily="34" charset="0"/>
              <a:buChar char="•"/>
            </a:pPr>
            <a:r>
              <a:rPr lang="en-GB" sz="1400" b="1"/>
              <a:t>Structure</a:t>
            </a:r>
            <a:r>
              <a:rPr lang="en-GB" sz="1400"/>
              <a:t> – constituted, clear purpose. A body that meets and records decisions.</a:t>
            </a:r>
          </a:p>
          <a:p>
            <a:pPr marL="285750" indent="-285750">
              <a:lnSpc>
                <a:spcPts val="1880"/>
              </a:lnSpc>
              <a:buClr>
                <a:srgbClr val="DB4A3D"/>
              </a:buClr>
              <a:buFont typeface="Arial" panose="020B0604020202020204" pitchFamily="34" charset="0"/>
              <a:buChar char="•"/>
            </a:pPr>
            <a:r>
              <a:rPr lang="en-GB" sz="1400" b="1"/>
              <a:t>People</a:t>
            </a:r>
            <a:r>
              <a:rPr lang="en-GB" sz="1400"/>
              <a:t> – Diverse viewpoints considered. Decision makers have skills and diversity to operate effectively.</a:t>
            </a:r>
          </a:p>
          <a:p>
            <a:pPr marL="285750" indent="-285750">
              <a:lnSpc>
                <a:spcPts val="1880"/>
              </a:lnSpc>
              <a:buClr>
                <a:srgbClr val="DB4A3D"/>
              </a:buClr>
              <a:buFont typeface="Arial" panose="020B0604020202020204" pitchFamily="34" charset="0"/>
              <a:buChar char="•"/>
            </a:pPr>
            <a:r>
              <a:rPr lang="en-GB" sz="1400" b="1"/>
              <a:t>Communication</a:t>
            </a:r>
            <a:r>
              <a:rPr lang="en-GB" sz="1400"/>
              <a:t> – shares info on governance, finance, activities and structure so stakeholders understand the position</a:t>
            </a:r>
          </a:p>
          <a:p>
            <a:pPr marL="285750" indent="-285750">
              <a:lnSpc>
                <a:spcPts val="1880"/>
              </a:lnSpc>
              <a:buClr>
                <a:srgbClr val="DB4A3D"/>
              </a:buClr>
              <a:buFont typeface="Arial" panose="020B0604020202020204" pitchFamily="34" charset="0"/>
              <a:buChar char="•"/>
            </a:pPr>
            <a:r>
              <a:rPr lang="en-GB" sz="1400" b="1"/>
              <a:t>Standards and conduct </a:t>
            </a:r>
            <a:r>
              <a:rPr lang="en-GB" sz="1400"/>
              <a:t>- Conflicts of interest are recognised, managed by the chair and recorded. At least three of the people on the governing committee are neither related to, nor cohabiting with, other committee members.</a:t>
            </a:r>
          </a:p>
          <a:p>
            <a:pPr marL="285750" indent="-285750">
              <a:lnSpc>
                <a:spcPts val="1880"/>
              </a:lnSpc>
              <a:buClr>
                <a:srgbClr val="DB4A3D"/>
              </a:buClr>
              <a:buFont typeface="Arial" panose="020B0604020202020204" pitchFamily="34" charset="0"/>
              <a:buChar char="•"/>
            </a:pPr>
            <a:r>
              <a:rPr lang="en-GB" sz="1400" b="1"/>
              <a:t>Policies and processes </a:t>
            </a:r>
            <a:r>
              <a:rPr lang="en-GB" sz="1400"/>
              <a:t>- appropriate financial procedures and practices are in place. Risks and liabilities are appropriately assessed.</a:t>
            </a:r>
          </a:p>
          <a:p>
            <a:pPr marL="285750" indent="-285750">
              <a:lnSpc>
                <a:spcPts val="1880"/>
              </a:lnSpc>
              <a:buClr>
                <a:srgbClr val="F39546"/>
              </a:buClr>
              <a:buFont typeface="Arial" panose="020B0604020202020204" pitchFamily="34" charset="0"/>
              <a:buChar char="•"/>
            </a:pPr>
            <a:endParaRPr lang="en-GB" sz="1400"/>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3926666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2326102" y="1979555"/>
            <a:ext cx="7914681" cy="3536940"/>
          </a:xfrm>
          <a:prstGeom prst="rect">
            <a:avLst/>
          </a:prstGeom>
        </p:spPr>
        <p:txBody>
          <a:bodyPr lIns="0" tIns="0" rIns="0" bIns="0">
            <a:normAutofit/>
          </a:bodyPr>
          <a:lstStyle/>
          <a:p>
            <a:r>
              <a:rPr lang="en-GB">
                <a:hlinkClick r:id="rId3"/>
              </a:rPr>
              <a:t>https://www.youtube.com/watch?v=3RmKW87_KAo</a:t>
            </a:r>
            <a:r>
              <a:rPr lang="en-GB"/>
              <a:t>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058856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36425a-1ebe-43c9-8306-b0cc04ce306f">
      <Terms xmlns="http://schemas.microsoft.com/office/infopath/2007/PartnerControls"/>
    </lcf76f155ced4ddcb4097134ff3c332f>
    <TaxCatchAll xmlns="175214cf-9044-404d-b68e-55e5f0b886e2" xsi:nil="true"/>
    <MediaLengthInSeconds xmlns="6b36425a-1ebe-43c9-8306-b0cc04ce306f" xsi:nil="true"/>
    <SharedWithUsers xmlns="175214cf-9044-404d-b68e-55e5f0b886e2">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94E57DE5F98047A43945233DAD41D2" ma:contentTypeVersion="15" ma:contentTypeDescription="Create a new document." ma:contentTypeScope="" ma:versionID="89187c816e40945849e4f4ffb897e969">
  <xsd:schema xmlns:xsd="http://www.w3.org/2001/XMLSchema" xmlns:xs="http://www.w3.org/2001/XMLSchema" xmlns:p="http://schemas.microsoft.com/office/2006/metadata/properties" xmlns:ns2="6b36425a-1ebe-43c9-8306-b0cc04ce306f" xmlns:ns3="175214cf-9044-404d-b68e-55e5f0b886e2" targetNamespace="http://schemas.microsoft.com/office/2006/metadata/properties" ma:root="true" ma:fieldsID="e761cf29391d1e603494f51e1417e153" ns2:_="" ns3:_="">
    <xsd:import namespace="6b36425a-1ebe-43c9-8306-b0cc04ce306f"/>
    <xsd:import namespace="175214cf-9044-404d-b68e-55e5f0b886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6425a-1ebe-43c9-8306-b0cc04ce30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dd84a0-0ba7-478d-be26-3292d8cd88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5214cf-9044-404d-b68e-55e5f0b886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72aafec-e472-4a31-a178-244ef1e0ca37}" ma:internalName="TaxCatchAll" ma:showField="CatchAllData" ma:web="175214cf-9044-404d-b68e-55e5f0b886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977E1A-6C72-49E3-9467-3690A41148ED}">
  <ds:schemaRefs>
    <ds:schemaRef ds:uri="http://www.w3.org/XML/1998/namespace"/>
    <ds:schemaRef ds:uri="http://purl.org/dc/dcmitype/"/>
    <ds:schemaRef ds:uri="6b36425a-1ebe-43c9-8306-b0cc04ce306f"/>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175214cf-9044-404d-b68e-55e5f0b886e2"/>
    <ds:schemaRef ds:uri="http://schemas.microsoft.com/office/2006/metadata/properties"/>
  </ds:schemaRefs>
</ds:datastoreItem>
</file>

<file path=customXml/itemProps2.xml><?xml version="1.0" encoding="utf-8"?>
<ds:datastoreItem xmlns:ds="http://schemas.openxmlformats.org/officeDocument/2006/customXml" ds:itemID="{52BB0F41-70C7-4743-958F-91870B71FB50}">
  <ds:schemaRefs>
    <ds:schemaRef ds:uri="http://schemas.microsoft.com/sharepoint/v3/contenttype/forms"/>
  </ds:schemaRefs>
</ds:datastoreItem>
</file>

<file path=customXml/itemProps3.xml><?xml version="1.0" encoding="utf-8"?>
<ds:datastoreItem xmlns:ds="http://schemas.openxmlformats.org/officeDocument/2006/customXml" ds:itemID="{C9381601-DE91-43EF-BB12-44B8BA80813B}"/>
</file>

<file path=docProps/app.xml><?xml version="1.0" encoding="utf-8"?>
<Properties xmlns="http://schemas.openxmlformats.org/officeDocument/2006/extended-properties" xmlns:vt="http://schemas.openxmlformats.org/officeDocument/2006/docPropsVTypes">
  <Template>Office Theme</Template>
  <TotalTime>0</TotalTime>
  <Words>1848</Words>
  <Application>Microsoft Office PowerPoint</Application>
  <PresentationFormat>On-screen Show (16:9)</PresentationFormat>
  <Paragraphs>312</Paragraphs>
  <Slides>35</Slides>
  <Notes>35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Sofia Pro Regular</vt:lpstr>
      <vt:lpstr>Calibri</vt:lpstr>
      <vt:lpstr>Georgia</vt:lpstr>
      <vt:lpstr>Sofia Pro Light</vt:lpstr>
      <vt:lpstr>Sofia Pro Semi Bold</vt:lpstr>
      <vt:lpstr>Poppins SemiBold</vt:lpstr>
      <vt:lpstr>Wingdings</vt:lpstr>
      <vt:lpstr>Symbol</vt:lpstr>
      <vt:lpstr>Arial</vt:lpstr>
      <vt:lpstr>Poppins Light</vt:lpstr>
      <vt:lpstr>Poppins</vt:lpstr>
      <vt:lpstr>Office Theme</vt:lpstr>
      <vt:lpstr>Custom Design</vt:lpstr>
      <vt:lpstr>PowerPoint Presentation</vt:lpstr>
      <vt:lpstr>PowerPoint Presentation</vt:lpstr>
      <vt:lpstr>A little about me…</vt:lpstr>
      <vt:lpstr>Learning Agreement</vt:lpstr>
      <vt:lpstr>What we’ll cover:</vt:lpstr>
      <vt:lpstr>Governance </vt:lpstr>
      <vt:lpstr>A code for governance for sport and community organisations-tier 1 </vt:lpstr>
      <vt:lpstr>A code for governance for sport and community organisations  </vt:lpstr>
      <vt:lpstr>PowerPoint Presentation</vt:lpstr>
      <vt:lpstr>Your Current Structure</vt:lpstr>
      <vt:lpstr>Current Structure</vt:lpstr>
      <vt:lpstr>Your support?</vt:lpstr>
      <vt:lpstr>PowerPoint Presentation</vt:lpstr>
      <vt:lpstr>Current organisational structure?</vt:lpstr>
      <vt:lpstr>Reasons to review your structure</vt:lpstr>
      <vt:lpstr>Why?</vt:lpstr>
      <vt:lpstr>Consider</vt:lpstr>
      <vt:lpstr>Strategy before Structure</vt:lpstr>
      <vt:lpstr>A simple framework</vt:lpstr>
      <vt:lpstr>Poll – was your organisation structures put together deliver your strategy/business plan    </vt:lpstr>
      <vt:lpstr>The Board’s key tasks</vt:lpstr>
      <vt:lpstr>Key roles of the board?</vt:lpstr>
      <vt:lpstr>Key roles of the board are to:</vt:lpstr>
      <vt:lpstr>Consider:</vt:lpstr>
      <vt:lpstr>How diverse is your leadership team?</vt:lpstr>
      <vt:lpstr>Identifying key people </vt:lpstr>
      <vt:lpstr>Local community organisation</vt:lpstr>
      <vt:lpstr>PowerPoint Presentation</vt:lpstr>
      <vt:lpstr>Traditional  structures </vt:lpstr>
      <vt:lpstr>Action planning </vt:lpstr>
      <vt:lpstr>Reflection</vt:lpstr>
      <vt:lpstr>Feedback</vt:lpstr>
      <vt:lpstr>Recap:</vt:lpstr>
      <vt:lpstr>Buddle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Ochuko Adekoya</dc:creator>
  <cp:lastModifiedBy>Katherine Percival</cp:lastModifiedBy>
  <cp:revision>1</cp:revision>
  <dcterms:created xsi:type="dcterms:W3CDTF">2019-11-12T10:59:49Z</dcterms:created>
  <dcterms:modified xsi:type="dcterms:W3CDTF">2025-02-04T17:34:40Z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0x0101007B94E57DE5F98047A43945233DAD41D2</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{"FileActivityType":"6","FileActivityTimeStamp":"2023-11-21T16:59:42.250Z","FileActivityUsersOnPage":[{"DisplayName":"Mark Knight","Id":"mark.knight@sportstructures.com"}],"FileActivityNavigationId":null}</vt:lpwstr>
  </property>
  <property fmtid="{D5CDD505-2E9C-101B-9397-08002B2CF9AE}" pid="7" name="TriggerFlowInfo">
    <vt:lpwstr/>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TemplateUrl">
    <vt:lpwstr/>
  </property>
  <property fmtid="{D5CDD505-2E9C-101B-9397-08002B2CF9AE}" pid="12" name="xd_Signature">
    <vt:lpwstr/>
  </property>
</Properties>
</file>