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4"/>
    <p:sldMasterId id="2147483664" r:id="rId5"/>
  </p:sldMasterIdLst>
  <p:notesMasterIdLst>
    <p:notesMasterId r:id="rId33"/>
  </p:notesMasterIdLst>
  <p:sldIdLst>
    <p:sldId id="467" r:id="rId6"/>
    <p:sldId id="476" r:id="rId7"/>
    <p:sldId id="426" r:id="rId8"/>
    <p:sldId id="482" r:id="rId9"/>
    <p:sldId id="441" r:id="rId10"/>
    <p:sldId id="450" r:id="rId11"/>
    <p:sldId id="451" r:id="rId12"/>
    <p:sldId id="452" r:id="rId13"/>
    <p:sldId id="453" r:id="rId14"/>
    <p:sldId id="454" r:id="rId15"/>
    <p:sldId id="455" r:id="rId16"/>
    <p:sldId id="456" r:id="rId17"/>
    <p:sldId id="459" r:id="rId18"/>
    <p:sldId id="457" r:id="rId19"/>
    <p:sldId id="460" r:id="rId20"/>
    <p:sldId id="461" r:id="rId21"/>
    <p:sldId id="462" r:id="rId22"/>
    <p:sldId id="463" r:id="rId23"/>
    <p:sldId id="458" r:id="rId24"/>
    <p:sldId id="466" r:id="rId25"/>
    <p:sldId id="464" r:id="rId26"/>
    <p:sldId id="465" r:id="rId27"/>
    <p:sldId id="477" r:id="rId28"/>
    <p:sldId id="478" r:id="rId29"/>
    <p:sldId id="444" r:id="rId30"/>
    <p:sldId id="481" r:id="rId31"/>
    <p:sldId id="438" r:id="rId32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34"/>
      <p:bold r:id="rId35"/>
      <p:italic r:id="rId36"/>
      <p:boldItalic r:id="rId37"/>
    </p:embeddedFont>
    <p:embeddedFont>
      <p:font typeface="Poppins" panose="00000500000000000000" pitchFamily="2" charset="0"/>
      <p:regular r:id="rId38"/>
      <p:bold r:id="rId39"/>
      <p:italic r:id="rId40"/>
      <p:boldItalic r:id="rId41"/>
    </p:embeddedFont>
    <p:embeddedFont>
      <p:font typeface="Poppins Light" panose="00000400000000000000" pitchFamily="2" charset="0"/>
      <p:regular r:id="rId42"/>
      <p:italic r:id="rId43"/>
    </p:embeddedFont>
    <p:embeddedFont>
      <p:font typeface="Poppins SemiBold" panose="00000700000000000000" pitchFamily="2" charset="0"/>
      <p:bold r:id="rId44"/>
      <p:boldItalic r:id="rId45"/>
    </p:embeddedFont>
    <p:embeddedFont>
      <p:font typeface="Sofia Pro Light" panose="020B0604020202020204" charset="0"/>
      <p:regular r:id="rId46"/>
      <p:italic r:id="rId47"/>
    </p:embeddedFont>
    <p:embeddedFont>
      <p:font typeface="Sofia Pro Regular" panose="020B0604020202020204" charset="0"/>
      <p:regular r:id="rId48"/>
      <p:italic r:id="rId49"/>
    </p:embeddedFont>
    <p:embeddedFont>
      <p:font typeface="Sofia Pro Semi Bold" panose="020B060402020202020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egining slides" id="{6C9BAB10-EBEE-D046-BAA4-DDAFF3E7CC8B}">
          <p14:sldIdLst>
            <p14:sldId id="467"/>
            <p14:sldId id="476"/>
            <p14:sldId id="426"/>
            <p14:sldId id="482"/>
            <p14:sldId id="441"/>
            <p14:sldId id="450"/>
            <p14:sldId id="451"/>
            <p14:sldId id="452"/>
            <p14:sldId id="453"/>
            <p14:sldId id="454"/>
            <p14:sldId id="455"/>
            <p14:sldId id="456"/>
            <p14:sldId id="459"/>
            <p14:sldId id="457"/>
            <p14:sldId id="460"/>
            <p14:sldId id="461"/>
            <p14:sldId id="462"/>
            <p14:sldId id="463"/>
            <p14:sldId id="458"/>
            <p14:sldId id="466"/>
            <p14:sldId id="464"/>
            <p14:sldId id="465"/>
          </p14:sldIdLst>
        </p14:section>
        <p14:section name="End slides" id="{1B5A2240-239F-45CD-B266-FD23ADE08723}">
          <p14:sldIdLst>
            <p14:sldId id="477"/>
            <p14:sldId id="478"/>
            <p14:sldId id="444"/>
            <p14:sldId id="481"/>
            <p14:sldId id="4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95" userDrawn="1">
          <p15:clr>
            <a:srgbClr val="A4A3A4"/>
          </p15:clr>
        </p15:guide>
        <p15:guide id="2" pos="340" userDrawn="1">
          <p15:clr>
            <a:srgbClr val="A4A3A4"/>
          </p15:clr>
        </p15:guide>
        <p15:guide id="3" orient="horz" pos="577" userDrawn="1">
          <p15:clr>
            <a:srgbClr val="A4A3A4"/>
          </p15:clr>
        </p15:guide>
        <p15:guide id="4" orient="horz" pos="758" userDrawn="1">
          <p15:clr>
            <a:srgbClr val="A4A3A4"/>
          </p15:clr>
        </p15:guide>
        <p15:guide id="5" pos="55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695F1D-6699-2E7D-7C12-1ADC4DB89CC8}" name="Jo Pilgrim" initials="JP" userId="S::jo.pilgrim@sportstructures.com::debbf2b1-827f-4cc4-a664-8fc6a5854544" providerId="AD"/>
  <p188:author id="{619E4C74-8420-32B8-69FC-FFAA30E35E4D}" name="Mark Knight" initials="MK" userId="S::Mark.Knight@sportstructures.com::9104a815-92d1-44f6-bf87-ab22fba67c07" providerId="AD"/>
  <p188:author id="{4BB351F1-33C5-A93A-B901-AAEBD039CFA0}" name="Katherine Percival" initials="KP" userId="S::Katherine.Percival@sportstructures.com::2c89040f-be39-46bd-b878-3aac107d58f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F1F3"/>
    <a:srgbClr val="F39546"/>
    <a:srgbClr val="76C0F4"/>
    <a:srgbClr val="3BB3B3"/>
    <a:srgbClr val="871E63"/>
    <a:srgbClr val="39ADAD"/>
    <a:srgbClr val="DB4A3D"/>
    <a:srgbClr val="333770"/>
    <a:srgbClr val="FFFFFF"/>
    <a:srgbClr val="39AE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DF8B56-28F0-48A8-B04B-6B8018E94652}" v="1" dt="2025-02-04T17:01:41.1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677" autoAdjust="0"/>
  </p:normalViewPr>
  <p:slideViewPr>
    <p:cSldViewPr snapToGrid="0">
      <p:cViewPr varScale="1">
        <p:scale>
          <a:sx n="95" d="100"/>
          <a:sy n="95" d="100"/>
        </p:scale>
        <p:origin x="1090" y="53"/>
      </p:cViewPr>
      <p:guideLst>
        <p:guide orient="horz" pos="395"/>
        <p:guide pos="340"/>
        <p:guide orient="horz" pos="577"/>
        <p:guide orient="horz" pos="758"/>
        <p:guide pos="55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6.fntdata"/><Relationship Id="rId21" Type="http://schemas.openxmlformats.org/officeDocument/2006/relationships/slide" Target="slides/slide16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1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font" Target="fonts/font8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 Pilgrim" userId="debbf2b1-827f-4cc4-a664-8fc6a5854544" providerId="ADAL" clId="{2C2B7B63-A903-406D-A407-A43D3DB7185F}"/>
    <pc:docChg chg="modSld">
      <pc:chgData name="Jo Pilgrim" userId="debbf2b1-827f-4cc4-a664-8fc6a5854544" providerId="ADAL" clId="{2C2B7B63-A903-406D-A407-A43D3DB7185F}" dt="2023-11-23T12:31:19.340" v="4" actId="20577"/>
      <pc:docMkLst>
        <pc:docMk/>
      </pc:docMkLst>
      <pc:sldChg chg="modSp mod">
        <pc:chgData name="Jo Pilgrim" userId="debbf2b1-827f-4cc4-a664-8fc6a5854544" providerId="ADAL" clId="{2C2B7B63-A903-406D-A407-A43D3DB7185F}" dt="2023-11-23T12:31:19.340" v="4" actId="20577"/>
        <pc:sldMkLst>
          <pc:docMk/>
          <pc:sldMk cId="1292554718" sldId="426"/>
        </pc:sldMkLst>
      </pc:sldChg>
    </pc:docChg>
  </pc:docChgLst>
  <pc:docChgLst>
    <pc:chgData name="Katherine Percival" userId="2c89040f-be39-46bd-b878-3aac107d58fe" providerId="ADAL" clId="{73DF8B56-28F0-48A8-B04B-6B8018E94652}"/>
    <pc:docChg chg="addSld delSld modSld modSection">
      <pc:chgData name="Katherine Percival" userId="2c89040f-be39-46bd-b878-3aac107d58fe" providerId="ADAL" clId="{73DF8B56-28F0-48A8-B04B-6B8018E94652}" dt="2025-02-04T17:41:53.606" v="2" actId="47"/>
      <pc:docMkLst>
        <pc:docMk/>
      </pc:docMkLst>
      <pc:sldChg chg="del">
        <pc:chgData name="Katherine Percival" userId="2c89040f-be39-46bd-b878-3aac107d58fe" providerId="ADAL" clId="{73DF8B56-28F0-48A8-B04B-6B8018E94652}" dt="2025-02-04T17:01:43.127" v="1" actId="47"/>
        <pc:sldMkLst>
          <pc:docMk/>
          <pc:sldMk cId="4013608096" sldId="449"/>
        </pc:sldMkLst>
      </pc:sldChg>
      <pc:sldChg chg="del">
        <pc:chgData name="Katherine Percival" userId="2c89040f-be39-46bd-b878-3aac107d58fe" providerId="ADAL" clId="{73DF8B56-28F0-48A8-B04B-6B8018E94652}" dt="2025-02-04T17:41:53.606" v="2" actId="47"/>
        <pc:sldMkLst>
          <pc:docMk/>
          <pc:sldMk cId="2614549285" sldId="480"/>
        </pc:sldMkLst>
      </pc:sldChg>
      <pc:sldChg chg="add setBg">
        <pc:chgData name="Katherine Percival" userId="2c89040f-be39-46bd-b878-3aac107d58fe" providerId="ADAL" clId="{73DF8B56-28F0-48A8-B04B-6B8018E94652}" dt="2025-02-04T17:01:41.127" v="0"/>
        <pc:sldMkLst>
          <pc:docMk/>
          <pc:sldMk cId="1569699910" sldId="482"/>
        </pc:sldMkLst>
      </pc:sldChg>
    </pc:docChg>
  </pc:docChgLst>
  <pc:docChgLst>
    <pc:chgData name="Mark Knight" userId="9104a815-92d1-44f6-bf87-ab22fba67c07" providerId="ADAL" clId="{F6045E40-EC35-407C-8E4E-F5D65BDBF156}"/>
    <pc:docChg chg="undo custSel addSld delSld modSld sldOrd modSection">
      <pc:chgData name="Mark Knight" userId="9104a815-92d1-44f6-bf87-ab22fba67c07" providerId="ADAL" clId="{F6045E40-EC35-407C-8E4E-F5D65BDBF156}" dt="2023-11-24T10:26:54.657" v="1555" actId="478"/>
      <pc:docMkLst>
        <pc:docMk/>
      </pc:docMkLst>
      <pc:sldChg chg="modSp mod modNotesTx">
        <pc:chgData name="Mark Knight" userId="9104a815-92d1-44f6-bf87-ab22fba67c07" providerId="ADAL" clId="{F6045E40-EC35-407C-8E4E-F5D65BDBF156}" dt="2023-11-23T12:43:40.518" v="260" actId="6549"/>
        <pc:sldMkLst>
          <pc:docMk/>
          <pc:sldMk cId="1015927841" sldId="333"/>
        </pc:sldMkLst>
      </pc:sldChg>
      <pc:sldChg chg="modNotesTx">
        <pc:chgData name="Mark Knight" userId="9104a815-92d1-44f6-bf87-ab22fba67c07" providerId="ADAL" clId="{F6045E40-EC35-407C-8E4E-F5D65BDBF156}" dt="2023-11-23T12:43:37.331" v="259" actId="6549"/>
        <pc:sldMkLst>
          <pc:docMk/>
          <pc:sldMk cId="1292554718" sldId="426"/>
        </pc:sldMkLst>
      </pc:sldChg>
      <pc:sldChg chg="add del ord setBg">
        <pc:chgData name="Mark Knight" userId="9104a815-92d1-44f6-bf87-ab22fba67c07" providerId="ADAL" clId="{F6045E40-EC35-407C-8E4E-F5D65BDBF156}" dt="2023-11-24T10:18:05.993" v="1544"/>
        <pc:sldMkLst>
          <pc:docMk/>
          <pc:sldMk cId="3327240957" sldId="438"/>
        </pc:sldMkLst>
      </pc:sldChg>
      <pc:sldChg chg="modSp mod modNotesTx">
        <pc:chgData name="Mark Knight" userId="9104a815-92d1-44f6-bf87-ab22fba67c07" providerId="ADAL" clId="{F6045E40-EC35-407C-8E4E-F5D65BDBF156}" dt="2023-11-24T10:18:37.910" v="1545" actId="12"/>
        <pc:sldMkLst>
          <pc:docMk/>
          <pc:sldMk cId="2024707887" sldId="441"/>
        </pc:sldMkLst>
      </pc:sldChg>
      <pc:sldChg chg="modSp mod">
        <pc:chgData name="Mark Knight" userId="9104a815-92d1-44f6-bf87-ab22fba67c07" providerId="ADAL" clId="{F6045E40-EC35-407C-8E4E-F5D65BDBF156}" dt="2023-11-24T10:20:25.195" v="1554" actId="12"/>
        <pc:sldMkLst>
          <pc:docMk/>
          <pc:sldMk cId="2864022495" sldId="444"/>
        </pc:sldMkLst>
      </pc:sldChg>
      <pc:sldChg chg="modNotes">
        <pc:chgData name="Mark Knight" userId="9104a815-92d1-44f6-bf87-ab22fba67c07" providerId="ADAL" clId="{F6045E40-EC35-407C-8E4E-F5D65BDBF156}" dt="2023-11-23T14:30:41.534" v="1467"/>
        <pc:sldMkLst>
          <pc:docMk/>
          <pc:sldMk cId="2093977008" sldId="445"/>
        </pc:sldMkLst>
      </pc:sldChg>
      <pc:sldChg chg="modNotesTx">
        <pc:chgData name="Mark Knight" userId="9104a815-92d1-44f6-bf87-ab22fba67c07" providerId="ADAL" clId="{F6045E40-EC35-407C-8E4E-F5D65BDBF156}" dt="2023-11-23T12:43:34.788" v="258" actId="6549"/>
        <pc:sldMkLst>
          <pc:docMk/>
          <pc:sldMk cId="4013608096" sldId="449"/>
        </pc:sldMkLst>
      </pc:sldChg>
      <pc:sldChg chg="addSp delSp modSp add mod modNotesTx">
        <pc:chgData name="Mark Knight" userId="9104a815-92d1-44f6-bf87-ab22fba67c07" providerId="ADAL" clId="{F6045E40-EC35-407C-8E4E-F5D65BDBF156}" dt="2023-11-24T10:18:50.379" v="1548" actId="12"/>
        <pc:sldMkLst>
          <pc:docMk/>
          <pc:sldMk cId="835204490" sldId="450"/>
        </pc:sldMkLst>
      </pc:sldChg>
      <pc:sldChg chg="addSp delSp modSp add mod ord modNotesTx">
        <pc:chgData name="Mark Knight" userId="9104a815-92d1-44f6-bf87-ab22fba67c07" providerId="ADAL" clId="{F6045E40-EC35-407C-8E4E-F5D65BDBF156}" dt="2023-11-23T12:53:44.935" v="395" actId="478"/>
        <pc:sldMkLst>
          <pc:docMk/>
          <pc:sldMk cId="1510814655" sldId="451"/>
        </pc:sldMkLst>
      </pc:sldChg>
      <pc:sldChg chg="addSp modSp add mod modNotesTx">
        <pc:chgData name="Mark Knight" userId="9104a815-92d1-44f6-bf87-ab22fba67c07" providerId="ADAL" clId="{F6045E40-EC35-407C-8E4E-F5D65BDBF156}" dt="2023-11-23T14:30:41.534" v="1467"/>
        <pc:sldMkLst>
          <pc:docMk/>
          <pc:sldMk cId="1187566116" sldId="452"/>
        </pc:sldMkLst>
      </pc:sldChg>
      <pc:sldChg chg="addSp modSp add mod">
        <pc:chgData name="Mark Knight" userId="9104a815-92d1-44f6-bf87-ab22fba67c07" providerId="ADAL" clId="{F6045E40-EC35-407C-8E4E-F5D65BDBF156}" dt="2023-11-23T12:45:21.455" v="311" actId="207"/>
        <pc:sldMkLst>
          <pc:docMk/>
          <pc:sldMk cId="3222270514" sldId="453"/>
        </pc:sldMkLst>
      </pc:sldChg>
      <pc:sldChg chg="addSp delSp modSp add mod">
        <pc:chgData name="Mark Knight" userId="9104a815-92d1-44f6-bf87-ab22fba67c07" providerId="ADAL" clId="{F6045E40-EC35-407C-8E4E-F5D65BDBF156}" dt="2023-11-23T12:47:08.800" v="328" actId="14100"/>
        <pc:sldMkLst>
          <pc:docMk/>
          <pc:sldMk cId="2272577498" sldId="454"/>
        </pc:sldMkLst>
      </pc:sldChg>
      <pc:sldChg chg="addSp delSp modSp add mod">
        <pc:chgData name="Mark Knight" userId="9104a815-92d1-44f6-bf87-ab22fba67c07" providerId="ADAL" clId="{F6045E40-EC35-407C-8E4E-F5D65BDBF156}" dt="2023-11-23T14:31:51.929" v="1471" actId="255"/>
        <pc:sldMkLst>
          <pc:docMk/>
          <pc:sldMk cId="695446072" sldId="455"/>
        </pc:sldMkLst>
      </pc:sldChg>
      <pc:sldChg chg="addSp delSp modSp add mod modAnim">
        <pc:chgData name="Mark Knight" userId="9104a815-92d1-44f6-bf87-ab22fba67c07" providerId="ADAL" clId="{F6045E40-EC35-407C-8E4E-F5D65BDBF156}" dt="2023-11-23T13:53:20.959" v="626" actId="207"/>
        <pc:sldMkLst>
          <pc:docMk/>
          <pc:sldMk cId="913002536" sldId="456"/>
        </pc:sldMkLst>
      </pc:sldChg>
      <pc:sldChg chg="addSp delSp modSp add mod">
        <pc:chgData name="Mark Knight" userId="9104a815-92d1-44f6-bf87-ab22fba67c07" providerId="ADAL" clId="{F6045E40-EC35-407C-8E4E-F5D65BDBF156}" dt="2023-11-23T13:58:08.690" v="942" actId="207"/>
        <pc:sldMkLst>
          <pc:docMk/>
          <pc:sldMk cId="2070360471" sldId="457"/>
        </pc:sldMkLst>
      </pc:sldChg>
      <pc:sldChg chg="addSp delSp modSp add mod">
        <pc:chgData name="Mark Knight" userId="9104a815-92d1-44f6-bf87-ab22fba67c07" providerId="ADAL" clId="{F6045E40-EC35-407C-8E4E-F5D65BDBF156}" dt="2023-11-24T10:19:39.881" v="1550" actId="12"/>
        <pc:sldMkLst>
          <pc:docMk/>
          <pc:sldMk cId="2448828869" sldId="458"/>
        </pc:sldMkLst>
      </pc:sldChg>
      <pc:sldChg chg="modSp add mod">
        <pc:chgData name="Mark Knight" userId="9104a815-92d1-44f6-bf87-ab22fba67c07" providerId="ADAL" clId="{F6045E40-EC35-407C-8E4E-F5D65BDBF156}" dt="2023-11-23T14:32:01.182" v="1472" actId="20577"/>
        <pc:sldMkLst>
          <pc:docMk/>
          <pc:sldMk cId="820261815" sldId="459"/>
        </pc:sldMkLst>
      </pc:sldChg>
      <pc:sldChg chg="addSp delSp modSp add mod ord">
        <pc:chgData name="Mark Knight" userId="9104a815-92d1-44f6-bf87-ab22fba67c07" providerId="ADAL" clId="{F6045E40-EC35-407C-8E4E-F5D65BDBF156}" dt="2023-11-23T14:02:20.970" v="1009" actId="207"/>
        <pc:sldMkLst>
          <pc:docMk/>
          <pc:sldMk cId="2667111625" sldId="460"/>
        </pc:sldMkLst>
      </pc:sldChg>
      <pc:sldChg chg="addSp delSp modSp add mod ord modAnim">
        <pc:chgData name="Mark Knight" userId="9104a815-92d1-44f6-bf87-ab22fba67c07" providerId="ADAL" clId="{F6045E40-EC35-407C-8E4E-F5D65BDBF156}" dt="2023-11-23T14:10:43.468" v="1098" actId="208"/>
        <pc:sldMkLst>
          <pc:docMk/>
          <pc:sldMk cId="1914439861" sldId="461"/>
        </pc:sldMkLst>
      </pc:sldChg>
      <pc:sldChg chg="addSp delSp modSp add mod">
        <pc:chgData name="Mark Knight" userId="9104a815-92d1-44f6-bf87-ab22fba67c07" providerId="ADAL" clId="{F6045E40-EC35-407C-8E4E-F5D65BDBF156}" dt="2023-11-23T14:10:51.708" v="1099" actId="208"/>
        <pc:sldMkLst>
          <pc:docMk/>
          <pc:sldMk cId="1528252837" sldId="462"/>
        </pc:sldMkLst>
      </pc:sldChg>
      <pc:sldChg chg="addSp delSp modSp add mod ord modAnim">
        <pc:chgData name="Mark Knight" userId="9104a815-92d1-44f6-bf87-ab22fba67c07" providerId="ADAL" clId="{F6045E40-EC35-407C-8E4E-F5D65BDBF156}" dt="2023-11-23T14:19:14.318" v="1165" actId="255"/>
        <pc:sldMkLst>
          <pc:docMk/>
          <pc:sldMk cId="434669820" sldId="463"/>
        </pc:sldMkLst>
      </pc:sldChg>
      <pc:sldChg chg="modSp add mod">
        <pc:chgData name="Mark Knight" userId="9104a815-92d1-44f6-bf87-ab22fba67c07" providerId="ADAL" clId="{F6045E40-EC35-407C-8E4E-F5D65BDBF156}" dt="2023-11-24T10:20:08.943" v="1553" actId="12"/>
        <pc:sldMkLst>
          <pc:docMk/>
          <pc:sldMk cId="1462452233" sldId="464"/>
        </pc:sldMkLst>
      </pc:sldChg>
      <pc:sldChg chg="addSp modSp add mod">
        <pc:chgData name="Mark Knight" userId="9104a815-92d1-44f6-bf87-ab22fba67c07" providerId="ADAL" clId="{F6045E40-EC35-407C-8E4E-F5D65BDBF156}" dt="2023-11-23T14:32:47.972" v="1483" actId="20577"/>
        <pc:sldMkLst>
          <pc:docMk/>
          <pc:sldMk cId="2600875270" sldId="465"/>
        </pc:sldMkLst>
      </pc:sldChg>
      <pc:sldChg chg="addSp delSp modSp add mod">
        <pc:chgData name="Mark Knight" userId="9104a815-92d1-44f6-bf87-ab22fba67c07" providerId="ADAL" clId="{F6045E40-EC35-407C-8E4E-F5D65BDBF156}" dt="2023-11-24T10:19:59.176" v="1552" actId="12"/>
        <pc:sldMkLst>
          <pc:docMk/>
          <pc:sldMk cId="3145446800" sldId="466"/>
        </pc:sldMkLst>
      </pc:sldChg>
      <pc:sldChg chg="delSp modSp add mod ord setBg modNotesTx">
        <pc:chgData name="Mark Knight" userId="9104a815-92d1-44f6-bf87-ab22fba67c07" providerId="ADAL" clId="{F6045E40-EC35-407C-8E4E-F5D65BDBF156}" dt="2023-11-24T10:26:54.657" v="1555" actId="478"/>
        <pc:sldMkLst>
          <pc:docMk/>
          <pc:sldMk cId="1345919988" sldId="467"/>
        </pc:sldMkLst>
      </pc:sldChg>
      <pc:sldChg chg="add del ord">
        <pc:chgData name="Mark Knight" userId="9104a815-92d1-44f6-bf87-ab22fba67c07" providerId="ADAL" clId="{F6045E40-EC35-407C-8E4E-F5D65BDBF156}" dt="2023-11-23T12:56:41.942" v="404"/>
        <pc:sldMkLst>
          <pc:docMk/>
          <pc:sldMk cId="3313764925" sldId="665"/>
        </pc:sldMkLst>
      </pc:sldChg>
      <pc:sldChg chg="del">
        <pc:chgData name="Mark Knight" userId="9104a815-92d1-44f6-bf87-ab22fba67c07" providerId="ADAL" clId="{F6045E40-EC35-407C-8E4E-F5D65BDBF156}" dt="2023-11-23T12:56:41.554" v="403"/>
        <pc:sldMkLst>
          <pc:docMk/>
          <pc:sldMk cId="854570927" sldId="666"/>
        </pc:sldMkLst>
      </pc:sldChg>
    </pc:docChg>
  </pc:docChgLst>
  <pc:docChgLst>
    <pc:chgData name="Mark Knight" userId="9104a815-92d1-44f6-bf87-ab22fba67c07" providerId="ADAL" clId="{C56EEB0E-62E4-4ED4-832D-45F1AA65C451}"/>
    <pc:docChg chg="modSld">
      <pc:chgData name="Mark Knight" userId="9104a815-92d1-44f6-bf87-ab22fba67c07" providerId="ADAL" clId="{C56EEB0E-62E4-4ED4-832D-45F1AA65C451}" dt="2023-12-11T13:57:13.023" v="0"/>
      <pc:docMkLst>
        <pc:docMk/>
      </pc:docMkLst>
      <pc:sldChg chg="modSp">
        <pc:chgData name="Mark Knight" userId="9104a815-92d1-44f6-bf87-ab22fba67c07" providerId="ADAL" clId="{C56EEB0E-62E4-4ED4-832D-45F1AA65C451}" dt="2023-12-11T13:57:13.023" v="0"/>
        <pc:sldMkLst>
          <pc:docMk/>
          <pc:sldMk cId="1292554718" sldId="426"/>
        </pc:sldMkLst>
      </pc:sldChg>
      <pc:sldChg chg="modSp">
        <pc:chgData name="Mark Knight" userId="9104a815-92d1-44f6-bf87-ab22fba67c07" providerId="ADAL" clId="{C56EEB0E-62E4-4ED4-832D-45F1AA65C451}" dt="2023-12-11T13:57:13.023" v="0"/>
        <pc:sldMkLst>
          <pc:docMk/>
          <pc:sldMk cId="3327240957" sldId="438"/>
        </pc:sldMkLst>
      </pc:sldChg>
      <pc:sldChg chg="modSp">
        <pc:chgData name="Mark Knight" userId="9104a815-92d1-44f6-bf87-ab22fba67c07" providerId="ADAL" clId="{C56EEB0E-62E4-4ED4-832D-45F1AA65C451}" dt="2023-12-11T13:57:13.023" v="0"/>
        <pc:sldMkLst>
          <pc:docMk/>
          <pc:sldMk cId="2024707887" sldId="441"/>
        </pc:sldMkLst>
      </pc:sldChg>
      <pc:sldChg chg="modSp">
        <pc:chgData name="Mark Knight" userId="9104a815-92d1-44f6-bf87-ab22fba67c07" providerId="ADAL" clId="{C56EEB0E-62E4-4ED4-832D-45F1AA65C451}" dt="2023-12-11T13:57:13.023" v="0"/>
        <pc:sldMkLst>
          <pc:docMk/>
          <pc:sldMk cId="2864022495" sldId="444"/>
        </pc:sldMkLst>
      </pc:sldChg>
      <pc:sldChg chg="modSp">
        <pc:chgData name="Mark Knight" userId="9104a815-92d1-44f6-bf87-ab22fba67c07" providerId="ADAL" clId="{C56EEB0E-62E4-4ED4-832D-45F1AA65C451}" dt="2023-12-11T13:57:13.023" v="0"/>
        <pc:sldMkLst>
          <pc:docMk/>
          <pc:sldMk cId="4013608096" sldId="449"/>
        </pc:sldMkLst>
      </pc:sldChg>
      <pc:sldChg chg="modSp">
        <pc:chgData name="Mark Knight" userId="9104a815-92d1-44f6-bf87-ab22fba67c07" providerId="ADAL" clId="{C56EEB0E-62E4-4ED4-832D-45F1AA65C451}" dt="2023-12-11T13:57:13.023" v="0"/>
        <pc:sldMkLst>
          <pc:docMk/>
          <pc:sldMk cId="835204490" sldId="450"/>
        </pc:sldMkLst>
      </pc:sldChg>
      <pc:sldChg chg="modSp">
        <pc:chgData name="Mark Knight" userId="9104a815-92d1-44f6-bf87-ab22fba67c07" providerId="ADAL" clId="{C56EEB0E-62E4-4ED4-832D-45F1AA65C451}" dt="2023-12-11T13:57:13.023" v="0"/>
        <pc:sldMkLst>
          <pc:docMk/>
          <pc:sldMk cId="1510814655" sldId="451"/>
        </pc:sldMkLst>
      </pc:sldChg>
      <pc:sldChg chg="modSp">
        <pc:chgData name="Mark Knight" userId="9104a815-92d1-44f6-bf87-ab22fba67c07" providerId="ADAL" clId="{C56EEB0E-62E4-4ED4-832D-45F1AA65C451}" dt="2023-12-11T13:57:13.023" v="0"/>
        <pc:sldMkLst>
          <pc:docMk/>
          <pc:sldMk cId="1187566116" sldId="452"/>
        </pc:sldMkLst>
      </pc:sldChg>
      <pc:sldChg chg="modSp">
        <pc:chgData name="Mark Knight" userId="9104a815-92d1-44f6-bf87-ab22fba67c07" providerId="ADAL" clId="{C56EEB0E-62E4-4ED4-832D-45F1AA65C451}" dt="2023-12-11T13:57:13.023" v="0"/>
        <pc:sldMkLst>
          <pc:docMk/>
          <pc:sldMk cId="3222270514" sldId="453"/>
        </pc:sldMkLst>
      </pc:sldChg>
      <pc:sldChg chg="modSp">
        <pc:chgData name="Mark Knight" userId="9104a815-92d1-44f6-bf87-ab22fba67c07" providerId="ADAL" clId="{C56EEB0E-62E4-4ED4-832D-45F1AA65C451}" dt="2023-12-11T13:57:13.023" v="0"/>
        <pc:sldMkLst>
          <pc:docMk/>
          <pc:sldMk cId="2272577498" sldId="454"/>
        </pc:sldMkLst>
      </pc:sldChg>
      <pc:sldChg chg="modSp">
        <pc:chgData name="Mark Knight" userId="9104a815-92d1-44f6-bf87-ab22fba67c07" providerId="ADAL" clId="{C56EEB0E-62E4-4ED4-832D-45F1AA65C451}" dt="2023-12-11T13:57:13.023" v="0"/>
        <pc:sldMkLst>
          <pc:docMk/>
          <pc:sldMk cId="695446072" sldId="455"/>
        </pc:sldMkLst>
      </pc:sldChg>
      <pc:sldChg chg="modSp">
        <pc:chgData name="Mark Knight" userId="9104a815-92d1-44f6-bf87-ab22fba67c07" providerId="ADAL" clId="{C56EEB0E-62E4-4ED4-832D-45F1AA65C451}" dt="2023-12-11T13:57:13.023" v="0"/>
        <pc:sldMkLst>
          <pc:docMk/>
          <pc:sldMk cId="913002536" sldId="456"/>
        </pc:sldMkLst>
      </pc:sldChg>
      <pc:sldChg chg="modSp">
        <pc:chgData name="Mark Knight" userId="9104a815-92d1-44f6-bf87-ab22fba67c07" providerId="ADAL" clId="{C56EEB0E-62E4-4ED4-832D-45F1AA65C451}" dt="2023-12-11T13:57:13.023" v="0"/>
        <pc:sldMkLst>
          <pc:docMk/>
          <pc:sldMk cId="2070360471" sldId="457"/>
        </pc:sldMkLst>
      </pc:sldChg>
      <pc:sldChg chg="modSp">
        <pc:chgData name="Mark Knight" userId="9104a815-92d1-44f6-bf87-ab22fba67c07" providerId="ADAL" clId="{C56EEB0E-62E4-4ED4-832D-45F1AA65C451}" dt="2023-12-11T13:57:13.023" v="0"/>
        <pc:sldMkLst>
          <pc:docMk/>
          <pc:sldMk cId="2448828869" sldId="458"/>
        </pc:sldMkLst>
      </pc:sldChg>
      <pc:sldChg chg="modSp">
        <pc:chgData name="Mark Knight" userId="9104a815-92d1-44f6-bf87-ab22fba67c07" providerId="ADAL" clId="{C56EEB0E-62E4-4ED4-832D-45F1AA65C451}" dt="2023-12-11T13:57:13.023" v="0"/>
        <pc:sldMkLst>
          <pc:docMk/>
          <pc:sldMk cId="820261815" sldId="459"/>
        </pc:sldMkLst>
      </pc:sldChg>
      <pc:sldChg chg="modSp">
        <pc:chgData name="Mark Knight" userId="9104a815-92d1-44f6-bf87-ab22fba67c07" providerId="ADAL" clId="{C56EEB0E-62E4-4ED4-832D-45F1AA65C451}" dt="2023-12-11T13:57:13.023" v="0"/>
        <pc:sldMkLst>
          <pc:docMk/>
          <pc:sldMk cId="2667111625" sldId="460"/>
        </pc:sldMkLst>
      </pc:sldChg>
      <pc:sldChg chg="modSp">
        <pc:chgData name="Mark Knight" userId="9104a815-92d1-44f6-bf87-ab22fba67c07" providerId="ADAL" clId="{C56EEB0E-62E4-4ED4-832D-45F1AA65C451}" dt="2023-12-11T13:57:13.023" v="0"/>
        <pc:sldMkLst>
          <pc:docMk/>
          <pc:sldMk cId="1914439861" sldId="461"/>
        </pc:sldMkLst>
      </pc:sldChg>
      <pc:sldChg chg="modSp">
        <pc:chgData name="Mark Knight" userId="9104a815-92d1-44f6-bf87-ab22fba67c07" providerId="ADAL" clId="{C56EEB0E-62E4-4ED4-832D-45F1AA65C451}" dt="2023-12-11T13:57:13.023" v="0"/>
        <pc:sldMkLst>
          <pc:docMk/>
          <pc:sldMk cId="1528252837" sldId="462"/>
        </pc:sldMkLst>
      </pc:sldChg>
      <pc:sldChg chg="modSp">
        <pc:chgData name="Mark Knight" userId="9104a815-92d1-44f6-bf87-ab22fba67c07" providerId="ADAL" clId="{C56EEB0E-62E4-4ED4-832D-45F1AA65C451}" dt="2023-12-11T13:57:13.023" v="0"/>
        <pc:sldMkLst>
          <pc:docMk/>
          <pc:sldMk cId="434669820" sldId="463"/>
        </pc:sldMkLst>
      </pc:sldChg>
      <pc:sldChg chg="modSp">
        <pc:chgData name="Mark Knight" userId="9104a815-92d1-44f6-bf87-ab22fba67c07" providerId="ADAL" clId="{C56EEB0E-62E4-4ED4-832D-45F1AA65C451}" dt="2023-12-11T13:57:13.023" v="0"/>
        <pc:sldMkLst>
          <pc:docMk/>
          <pc:sldMk cId="1462452233" sldId="464"/>
        </pc:sldMkLst>
      </pc:sldChg>
      <pc:sldChg chg="modSp">
        <pc:chgData name="Mark Knight" userId="9104a815-92d1-44f6-bf87-ab22fba67c07" providerId="ADAL" clId="{C56EEB0E-62E4-4ED4-832D-45F1AA65C451}" dt="2023-12-11T13:57:13.023" v="0"/>
        <pc:sldMkLst>
          <pc:docMk/>
          <pc:sldMk cId="2600875270" sldId="465"/>
        </pc:sldMkLst>
      </pc:sldChg>
      <pc:sldChg chg="modSp">
        <pc:chgData name="Mark Knight" userId="9104a815-92d1-44f6-bf87-ab22fba67c07" providerId="ADAL" clId="{C56EEB0E-62E4-4ED4-832D-45F1AA65C451}" dt="2023-12-11T13:57:13.023" v="0"/>
        <pc:sldMkLst>
          <pc:docMk/>
          <pc:sldMk cId="3145446800" sldId="466"/>
        </pc:sldMkLst>
      </pc:sldChg>
      <pc:sldChg chg="modSp">
        <pc:chgData name="Mark Knight" userId="9104a815-92d1-44f6-bf87-ab22fba67c07" providerId="ADAL" clId="{C56EEB0E-62E4-4ED4-832D-45F1AA65C451}" dt="2023-12-11T13:57:13.023" v="0"/>
        <pc:sldMkLst>
          <pc:docMk/>
          <pc:sldMk cId="1345919988" sldId="467"/>
        </pc:sldMkLst>
      </pc:sldChg>
      <pc:sldChg chg="modSp">
        <pc:chgData name="Mark Knight" userId="9104a815-92d1-44f6-bf87-ab22fba67c07" providerId="ADAL" clId="{C56EEB0E-62E4-4ED4-832D-45F1AA65C451}" dt="2023-12-11T13:57:13.023" v="0"/>
        <pc:sldMkLst>
          <pc:docMk/>
          <pc:sldMk cId="1761070920" sldId="476"/>
        </pc:sldMkLst>
      </pc:sldChg>
      <pc:sldChg chg="modSp">
        <pc:chgData name="Mark Knight" userId="9104a815-92d1-44f6-bf87-ab22fba67c07" providerId="ADAL" clId="{C56EEB0E-62E4-4ED4-832D-45F1AA65C451}" dt="2023-12-11T13:57:13.023" v="0"/>
        <pc:sldMkLst>
          <pc:docMk/>
          <pc:sldMk cId="2813438169" sldId="477"/>
        </pc:sldMkLst>
      </pc:sldChg>
      <pc:sldChg chg="modSp">
        <pc:chgData name="Mark Knight" userId="9104a815-92d1-44f6-bf87-ab22fba67c07" providerId="ADAL" clId="{C56EEB0E-62E4-4ED4-832D-45F1AA65C451}" dt="2023-12-11T13:57:13.023" v="0"/>
        <pc:sldMkLst>
          <pc:docMk/>
          <pc:sldMk cId="2614549285" sldId="480"/>
        </pc:sldMkLst>
      </pc:sldChg>
      <pc:sldChg chg="modSp">
        <pc:chgData name="Mark Knight" userId="9104a815-92d1-44f6-bf87-ab22fba67c07" providerId="ADAL" clId="{C56EEB0E-62E4-4ED4-832D-45F1AA65C451}" dt="2023-12-11T13:57:13.023" v="0"/>
        <pc:sldMkLst>
          <pc:docMk/>
          <pc:sldMk cId="1946046511" sldId="481"/>
        </pc:sldMkLst>
      </pc:sldChg>
    </pc:docChg>
  </pc:docChgLst>
  <pc:docChgLst>
    <pc:chgData name="Lucy Wallbank" userId="94c777a8-f260-4167-b52e-1b650f308918" providerId="ADAL" clId="{CBD3356B-CA74-44EC-83D3-86F2DC5AF9FD}"/>
    <pc:docChg chg="undo redo custSel delSld modSld sldOrd modSection">
      <pc:chgData name="Lucy Wallbank" userId="94c777a8-f260-4167-b52e-1b650f308918" providerId="ADAL" clId="{CBD3356B-CA74-44EC-83D3-86F2DC5AF9FD}" dt="2023-11-30T15:26:48.439" v="278" actId="47"/>
      <pc:docMkLst>
        <pc:docMk/>
      </pc:docMkLst>
      <pc:sldChg chg="del">
        <pc:chgData name="Lucy Wallbank" userId="94c777a8-f260-4167-b52e-1b650f308918" providerId="ADAL" clId="{CBD3356B-CA74-44EC-83D3-86F2DC5AF9FD}" dt="2023-11-30T15:03:26.540" v="0" actId="47"/>
        <pc:sldMkLst>
          <pc:docMk/>
          <pc:sldMk cId="1015927841" sldId="333"/>
        </pc:sldMkLst>
      </pc:sldChg>
      <pc:sldChg chg="modSp mod">
        <pc:chgData name="Lucy Wallbank" userId="94c777a8-f260-4167-b52e-1b650f308918" providerId="ADAL" clId="{CBD3356B-CA74-44EC-83D3-86F2DC5AF9FD}" dt="2023-11-30T15:03:32.360" v="2" actId="20577"/>
        <pc:sldMkLst>
          <pc:docMk/>
          <pc:sldMk cId="2024707887" sldId="441"/>
        </pc:sldMkLst>
      </pc:sldChg>
      <pc:sldChg chg="del">
        <pc:chgData name="Lucy Wallbank" userId="94c777a8-f260-4167-b52e-1b650f308918" providerId="ADAL" clId="{CBD3356B-CA74-44EC-83D3-86F2DC5AF9FD}" dt="2023-11-30T15:26:45.535" v="276" actId="47"/>
        <pc:sldMkLst>
          <pc:docMk/>
          <pc:sldMk cId="659090352" sldId="443"/>
        </pc:sldMkLst>
      </pc:sldChg>
      <pc:sldChg chg="ord">
        <pc:chgData name="Lucy Wallbank" userId="94c777a8-f260-4167-b52e-1b650f308918" providerId="ADAL" clId="{CBD3356B-CA74-44EC-83D3-86F2DC5AF9FD}" dt="2023-11-30T15:26:40.800" v="273"/>
        <pc:sldMkLst>
          <pc:docMk/>
          <pc:sldMk cId="2864022495" sldId="444"/>
        </pc:sldMkLst>
      </pc:sldChg>
      <pc:sldChg chg="del">
        <pc:chgData name="Lucy Wallbank" userId="94c777a8-f260-4167-b52e-1b650f308918" providerId="ADAL" clId="{CBD3356B-CA74-44EC-83D3-86F2DC5AF9FD}" dt="2023-11-30T15:26:47.563" v="277" actId="47"/>
        <pc:sldMkLst>
          <pc:docMk/>
          <pc:sldMk cId="2093977008" sldId="445"/>
        </pc:sldMkLst>
      </pc:sldChg>
      <pc:sldChg chg="del">
        <pc:chgData name="Lucy Wallbank" userId="94c777a8-f260-4167-b52e-1b650f308918" providerId="ADAL" clId="{CBD3356B-CA74-44EC-83D3-86F2DC5AF9FD}" dt="2023-11-30T15:26:48.439" v="278" actId="47"/>
        <pc:sldMkLst>
          <pc:docMk/>
          <pc:sldMk cId="1680915765" sldId="447"/>
        </pc:sldMkLst>
      </pc:sldChg>
      <pc:sldChg chg="del">
        <pc:chgData name="Lucy Wallbank" userId="94c777a8-f260-4167-b52e-1b650f308918" providerId="ADAL" clId="{CBD3356B-CA74-44EC-83D3-86F2DC5AF9FD}" dt="2023-11-30T15:26:44.362" v="275" actId="47"/>
        <pc:sldMkLst>
          <pc:docMk/>
          <pc:sldMk cId="3854004529" sldId="448"/>
        </pc:sldMkLst>
      </pc:sldChg>
      <pc:sldChg chg="modSp mod">
        <pc:chgData name="Lucy Wallbank" userId="94c777a8-f260-4167-b52e-1b650f308918" providerId="ADAL" clId="{CBD3356B-CA74-44EC-83D3-86F2DC5AF9FD}" dt="2023-11-30T15:03:59.004" v="13" actId="20577"/>
        <pc:sldMkLst>
          <pc:docMk/>
          <pc:sldMk cId="835204490" sldId="450"/>
        </pc:sldMkLst>
      </pc:sldChg>
      <pc:sldChg chg="modSp mod">
        <pc:chgData name="Lucy Wallbank" userId="94c777a8-f260-4167-b52e-1b650f308918" providerId="ADAL" clId="{CBD3356B-CA74-44EC-83D3-86F2DC5AF9FD}" dt="2023-11-30T15:04:18.952" v="16" actId="207"/>
        <pc:sldMkLst>
          <pc:docMk/>
          <pc:sldMk cId="1510814655" sldId="451"/>
        </pc:sldMkLst>
      </pc:sldChg>
      <pc:sldChg chg="modSp mod">
        <pc:chgData name="Lucy Wallbank" userId="94c777a8-f260-4167-b52e-1b650f308918" providerId="ADAL" clId="{CBD3356B-CA74-44EC-83D3-86F2DC5AF9FD}" dt="2023-11-30T15:04:47.982" v="24" actId="207"/>
        <pc:sldMkLst>
          <pc:docMk/>
          <pc:sldMk cId="1187566116" sldId="452"/>
        </pc:sldMkLst>
      </pc:sldChg>
      <pc:sldChg chg="modSp mod">
        <pc:chgData name="Lucy Wallbank" userId="94c777a8-f260-4167-b52e-1b650f308918" providerId="ADAL" clId="{CBD3356B-CA74-44EC-83D3-86F2DC5AF9FD}" dt="2023-11-30T15:05:31.051" v="39" actId="1076"/>
        <pc:sldMkLst>
          <pc:docMk/>
          <pc:sldMk cId="3222270514" sldId="453"/>
        </pc:sldMkLst>
      </pc:sldChg>
      <pc:sldChg chg="modSp mod">
        <pc:chgData name="Lucy Wallbank" userId="94c777a8-f260-4167-b52e-1b650f308918" providerId="ADAL" clId="{CBD3356B-CA74-44EC-83D3-86F2DC5AF9FD}" dt="2023-11-30T15:06:53.161" v="70" actId="1076"/>
        <pc:sldMkLst>
          <pc:docMk/>
          <pc:sldMk cId="2272577498" sldId="454"/>
        </pc:sldMkLst>
      </pc:sldChg>
      <pc:sldChg chg="modSp mod">
        <pc:chgData name="Lucy Wallbank" userId="94c777a8-f260-4167-b52e-1b650f308918" providerId="ADAL" clId="{CBD3356B-CA74-44EC-83D3-86F2DC5AF9FD}" dt="2023-11-30T15:08:47.805" v="106" actId="1076"/>
        <pc:sldMkLst>
          <pc:docMk/>
          <pc:sldMk cId="695446072" sldId="455"/>
        </pc:sldMkLst>
      </pc:sldChg>
      <pc:sldChg chg="modSp mod">
        <pc:chgData name="Lucy Wallbank" userId="94c777a8-f260-4167-b52e-1b650f308918" providerId="ADAL" clId="{CBD3356B-CA74-44EC-83D3-86F2DC5AF9FD}" dt="2023-11-30T15:09:07.099" v="111" actId="1076"/>
        <pc:sldMkLst>
          <pc:docMk/>
          <pc:sldMk cId="913002536" sldId="456"/>
        </pc:sldMkLst>
      </pc:sldChg>
      <pc:sldChg chg="modSp mod">
        <pc:chgData name="Lucy Wallbank" userId="94c777a8-f260-4167-b52e-1b650f308918" providerId="ADAL" clId="{CBD3356B-CA74-44EC-83D3-86F2DC5AF9FD}" dt="2023-11-30T15:18:54.658" v="175" actId="207"/>
        <pc:sldMkLst>
          <pc:docMk/>
          <pc:sldMk cId="2070360471" sldId="457"/>
        </pc:sldMkLst>
      </pc:sldChg>
      <pc:sldChg chg="modSp mod">
        <pc:chgData name="Lucy Wallbank" userId="94c777a8-f260-4167-b52e-1b650f308918" providerId="ADAL" clId="{CBD3356B-CA74-44EC-83D3-86F2DC5AF9FD}" dt="2023-11-30T15:24:12.676" v="254" actId="207"/>
        <pc:sldMkLst>
          <pc:docMk/>
          <pc:sldMk cId="2448828869" sldId="458"/>
        </pc:sldMkLst>
      </pc:sldChg>
      <pc:sldChg chg="modSp mod">
        <pc:chgData name="Lucy Wallbank" userId="94c777a8-f260-4167-b52e-1b650f308918" providerId="ADAL" clId="{CBD3356B-CA74-44EC-83D3-86F2DC5AF9FD}" dt="2023-11-30T15:09:23.097" v="113" actId="1076"/>
        <pc:sldMkLst>
          <pc:docMk/>
          <pc:sldMk cId="820261815" sldId="459"/>
        </pc:sldMkLst>
      </pc:sldChg>
      <pc:sldChg chg="modSp mod">
        <pc:chgData name="Lucy Wallbank" userId="94c777a8-f260-4167-b52e-1b650f308918" providerId="ADAL" clId="{CBD3356B-CA74-44EC-83D3-86F2DC5AF9FD}" dt="2023-11-30T15:19:28.893" v="181" actId="1076"/>
        <pc:sldMkLst>
          <pc:docMk/>
          <pc:sldMk cId="2667111625" sldId="460"/>
        </pc:sldMkLst>
      </pc:sldChg>
      <pc:sldChg chg="modSp mod">
        <pc:chgData name="Lucy Wallbank" userId="94c777a8-f260-4167-b52e-1b650f308918" providerId="ADAL" clId="{CBD3356B-CA74-44EC-83D3-86F2DC5AF9FD}" dt="2023-11-30T15:19:51.377" v="185" actId="1076"/>
        <pc:sldMkLst>
          <pc:docMk/>
          <pc:sldMk cId="1914439861" sldId="461"/>
        </pc:sldMkLst>
      </pc:sldChg>
      <pc:sldChg chg="modSp mod">
        <pc:chgData name="Lucy Wallbank" userId="94c777a8-f260-4167-b52e-1b650f308918" providerId="ADAL" clId="{CBD3356B-CA74-44EC-83D3-86F2DC5AF9FD}" dt="2023-11-30T15:22:05.282" v="226" actId="207"/>
        <pc:sldMkLst>
          <pc:docMk/>
          <pc:sldMk cId="1528252837" sldId="462"/>
        </pc:sldMkLst>
      </pc:sldChg>
      <pc:sldChg chg="modSp mod">
        <pc:chgData name="Lucy Wallbank" userId="94c777a8-f260-4167-b52e-1b650f308918" providerId="ADAL" clId="{CBD3356B-CA74-44EC-83D3-86F2DC5AF9FD}" dt="2023-11-30T15:23:53.729" v="248" actId="1076"/>
        <pc:sldMkLst>
          <pc:docMk/>
          <pc:sldMk cId="434669820" sldId="463"/>
        </pc:sldMkLst>
      </pc:sldChg>
      <pc:sldChg chg="modSp mod">
        <pc:chgData name="Lucy Wallbank" userId="94c777a8-f260-4167-b52e-1b650f308918" providerId="ADAL" clId="{CBD3356B-CA74-44EC-83D3-86F2DC5AF9FD}" dt="2023-11-30T15:26:09.865" v="271" actId="33524"/>
        <pc:sldMkLst>
          <pc:docMk/>
          <pc:sldMk cId="2600875270" sldId="465"/>
        </pc:sldMkLst>
      </pc:sldChg>
      <pc:sldChg chg="modSp mod">
        <pc:chgData name="Lucy Wallbank" userId="94c777a8-f260-4167-b52e-1b650f308918" providerId="ADAL" clId="{CBD3356B-CA74-44EC-83D3-86F2DC5AF9FD}" dt="2023-11-30T15:25:42.073" v="266" actId="122"/>
        <pc:sldMkLst>
          <pc:docMk/>
          <pc:sldMk cId="3145446800" sldId="466"/>
        </pc:sldMkLst>
      </pc:sldChg>
      <pc:sldChg chg="del">
        <pc:chgData name="Lucy Wallbank" userId="94c777a8-f260-4167-b52e-1b650f308918" providerId="ADAL" clId="{CBD3356B-CA74-44EC-83D3-86F2DC5AF9FD}" dt="2023-11-30T15:26:42.553" v="274" actId="47"/>
        <pc:sldMkLst>
          <pc:docMk/>
          <pc:sldMk cId="782513524" sldId="4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ofia Pro Light" panose="020B0000000000000000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ofia Pro Light" panose="020B0000000000000000" pitchFamily="34" charset="0"/>
              </a:defRPr>
            </a:lvl1pPr>
          </a:lstStyle>
          <a:p>
            <a:fld id="{77C5EB37-4738-462B-8E1E-608AF93E5466}" type="datetimeFigureOut">
              <a:rPr lang="en-GB" smtClean="0"/>
              <a:pPr/>
              <a:t>04/02/2025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ofia Pro Light" panose="020B0000000000000000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ofia Pro Light" panose="020B0000000000000000" pitchFamily="34" charset="0"/>
              </a:defRPr>
            </a:lvl1pPr>
          </a:lstStyle>
          <a:p>
            <a:fld id="{88E9B3B8-0214-44A8-8DC4-CB517A85CA4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929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Sofia Pro Light" panose="020B0000000000000000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Sofia Pro Light" panose="020B0000000000000000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Sofia Pro Light" panose="020B0000000000000000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Sofia Pro Light" panose="020B0000000000000000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Sofia Pro Light" panose="020B0000000000000000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Face to 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2739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579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605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579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630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579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797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579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993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579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996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579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052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579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617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579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923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579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8290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579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637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739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579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288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579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6582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579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5668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3829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1923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579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Tutor guidance: </a:t>
            </a:r>
            <a:r>
              <a:rPr lang="en-US" b="0"/>
              <a:t>mandatory slide</a:t>
            </a:r>
          </a:p>
          <a:p>
            <a:pPr defTabSz="915799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b="0"/>
          </a:p>
          <a:p>
            <a:pPr defTabSz="915799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b="1"/>
              <a:t>Timing</a:t>
            </a:r>
            <a:r>
              <a:rPr lang="en-US" b="1" baseline="0"/>
              <a:t>: </a:t>
            </a:r>
            <a:r>
              <a:rPr lang="en-US" b="0" baseline="0"/>
              <a:t>1 mins</a:t>
            </a:r>
            <a:endParaRPr lang="en-US" b="1"/>
          </a:p>
          <a:p>
            <a:pPr defTabSz="915799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b="1"/>
          </a:p>
          <a:p>
            <a:pPr defTabSz="915799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b="1"/>
              <a:t>Type of Activity: </a:t>
            </a:r>
            <a:r>
              <a:rPr lang="en-US" b="0"/>
              <a:t>Presentation</a:t>
            </a:r>
          </a:p>
          <a:p>
            <a:endParaRPr lang="en-US" b="1"/>
          </a:p>
          <a:p>
            <a:r>
              <a:rPr lang="en-US" b="1"/>
              <a:t>Objective: </a:t>
            </a:r>
            <a:r>
              <a:rPr lang="en-US"/>
              <a:t>Tutor to check learning against outcomes</a:t>
            </a:r>
          </a:p>
          <a:p>
            <a:endParaRPr lang="en-US"/>
          </a:p>
          <a:p>
            <a:pPr marL="0" lvl="1"/>
            <a:r>
              <a:rPr lang="en-GB" sz="1700" b="1"/>
              <a:t>5 mins </a:t>
            </a:r>
          </a:p>
          <a:p>
            <a:pPr marL="0" lvl="1"/>
            <a:r>
              <a:rPr lang="en-GB" sz="1700" b="1"/>
              <a:t>OBJECTIVE – Tutor to check that the learning outcomes have been met</a:t>
            </a:r>
            <a:endParaRPr lang="en-GB" sz="1700"/>
          </a:p>
          <a:p>
            <a:pPr marL="236578" lvl="1" indent="-236578">
              <a:buAutoNum type="arabicPeriod"/>
            </a:pPr>
            <a:endParaRPr lang="en-GB"/>
          </a:p>
          <a:p>
            <a:pPr marL="0" lvl="1" indent="0">
              <a:buNone/>
            </a:pPr>
            <a:r>
              <a:rPr lang="en-GB"/>
              <a:t>Tutor to summarise the workshop and check with attendees if these outcomes have been met. Also considering anything additional was covered or can be signposted.</a:t>
            </a:r>
          </a:p>
          <a:p>
            <a:pPr marL="0" lvl="1" indent="0">
              <a:buNone/>
            </a:pPr>
            <a:endParaRPr lang="en-GB"/>
          </a:p>
          <a:p>
            <a:pPr marL="0" lvl="1" indent="0">
              <a:buNone/>
            </a:pPr>
            <a:r>
              <a:rPr lang="en-GB"/>
              <a:t>Tutor to ask them to write down their 3 take aways from the workshop – what are they going to do next.</a:t>
            </a:r>
          </a:p>
          <a:p>
            <a:pPr marL="0" lvl="1" indent="0">
              <a:buNone/>
            </a:pPr>
            <a:endParaRPr lang="en-GB"/>
          </a:p>
          <a:p>
            <a:pPr marL="0" lvl="1" indent="0">
              <a:buNone/>
            </a:pPr>
            <a:r>
              <a:rPr lang="en-GB"/>
              <a:t>Tutor to use the next slide to inform of Buddle as a whole for further support. Tutor to also ask delegates to do the evaluation. </a:t>
            </a:r>
          </a:p>
          <a:p>
            <a:endParaRPr lang="en-US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2733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8304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Title box: Click and drag the title box to resize, to allow for longer headings, or to fit around important areas of the image.</a:t>
            </a:r>
            <a:br>
              <a:rPr lang="en-GB" dirty="0"/>
            </a:br>
            <a:r>
              <a:rPr lang="en-GB" dirty="0"/>
              <a:t>Image: To change the image, Right click / Control click on the image, select ‘Change picture… from file’.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Changing colours: Select the colour border area and apply a new shape fill from the Sport England Theme colours (please do not use the tints). Use the same colour for the border and the main title of the presentation.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Changing colours: Right click / control click the background, Select ‘Format background…’ Select a different fill colour from the Sport England Theme colours (please do not use the tints). Use the same colour for the border and the main title of the presentation.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9B3B8-0214-44A8-8DC4-CB517A85CA4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fia Pro Light" panose="020B0000000000000000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fia Pro Light" panose="020B00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513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842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Symbol" panose="05050102010706020507" pitchFamily="18" charset="2"/>
              <a:buNone/>
            </a:pPr>
            <a:r>
              <a:rPr lang="en-GB" sz="9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Please ask learners to consent to the delegate agreement using the chat box/mic etc</a:t>
            </a:r>
          </a:p>
          <a:p>
            <a:pPr marL="0" lvl="0" indent="0">
              <a:buFont typeface="Symbol" panose="05050102010706020507" pitchFamily="18" charset="2"/>
              <a:buNone/>
            </a:pPr>
            <a:endParaRPr lang="en-GB" sz="900" dirty="0">
              <a:effectLst/>
              <a:latin typeface="Sofia Pro Light" panose="020B060402020202020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0" lvl="0" indent="0">
              <a:buFont typeface="Symbol" panose="05050102010706020507" pitchFamily="18" charset="2"/>
              <a:buNone/>
            </a:pPr>
            <a:r>
              <a:rPr lang="en-GB" sz="9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Participate actively </a:t>
            </a:r>
            <a:r>
              <a:rPr lang="en-GB" sz="900" i="1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 - contribute to discussions and activities</a:t>
            </a:r>
          </a:p>
          <a:p>
            <a:pPr marL="0" lvl="0" indent="0">
              <a:buFont typeface="Symbol" panose="05050102010706020507" pitchFamily="18" charset="2"/>
              <a:buNone/>
            </a:pPr>
            <a:r>
              <a:rPr lang="en-GB" sz="9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Use technology responsibly </a:t>
            </a:r>
            <a:r>
              <a:rPr lang="en-GB" sz="900" i="1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- turning camera on, where possible, to build connections</a:t>
            </a:r>
          </a:p>
          <a:p>
            <a:pPr marL="0" lvl="0" indent="0">
              <a:buFont typeface="Symbol" panose="05050102010706020507" pitchFamily="18" charset="2"/>
              <a:buNone/>
            </a:pPr>
            <a:r>
              <a:rPr lang="en-GB" sz="9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Be engaged </a:t>
            </a:r>
            <a:r>
              <a:rPr lang="en-GB" sz="900" i="1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- limit distractions and maintain focus during the session</a:t>
            </a:r>
            <a:endParaRPr lang="en-GB" sz="900" dirty="0">
              <a:effectLst/>
              <a:latin typeface="Sofia Pro Light" panose="020B060402020202020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585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579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016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579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84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981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579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790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579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9B3B8-0214-44A8-8DC4-CB517A85CA4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747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869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31C439-F94D-EF4E-A8D6-C14811E3BB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>
            <a:lvl1pPr>
              <a:defRPr b="1" i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AF8406-BE7C-2343-B013-E33F04AAF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>
            <a:lvl1pPr>
              <a:defRPr b="0" i="0"/>
            </a:lvl1pPr>
            <a:lvl2pPr>
              <a:defRPr b="0" i="0"/>
            </a:lvl2pPr>
            <a:lvl3pPr>
              <a:defRPr b="0" i="0">
                <a:latin typeface="Sofia Pro Light" panose="020B0000000000000000" pitchFamily="34" charset="0"/>
              </a:defRPr>
            </a:lvl3pPr>
            <a:lvl4pPr>
              <a:defRPr b="0" i="0">
                <a:latin typeface="Sofia Pro Light" panose="020B0000000000000000" pitchFamily="34" charset="0"/>
              </a:defRPr>
            </a:lvl4pPr>
            <a:lvl5pPr>
              <a:defRPr b="0" i="0">
                <a:latin typeface="Sofia Pro Light" panose="020B0000000000000000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DBCCA-2D1D-BF4E-8FAF-588AC5705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A2B69FA-5575-8E40-A5F2-293E1362EC2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29E3B-BBF9-6A43-A643-E9A00C742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9C6B5-FDA5-D04C-9D62-CB0AF0E0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76ED2CD-6468-0945-B6C7-B4DC0BFF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FAE9C-3680-8D48-A45C-33E631F9E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28" y="323127"/>
            <a:ext cx="7440833" cy="381671"/>
          </a:xfrm>
        </p:spPr>
        <p:txBody>
          <a:bodyPr wrap="square" anchor="t" anchorCtr="0">
            <a:noAutofit/>
          </a:bodyPr>
          <a:lstStyle>
            <a:lvl1pPr>
              <a:defRPr b="1" i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7A7D9-45D1-0744-BD83-947D609D6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38" y="1022059"/>
            <a:ext cx="7914681" cy="3536940"/>
          </a:xfrm>
        </p:spPr>
        <p:txBody>
          <a:bodyPr lIns="0" tIns="0" rIns="0" bIns="0"/>
          <a:lstStyle>
            <a:lvl1pPr>
              <a:defRPr b="0" i="0"/>
            </a:lvl1pPr>
            <a:lvl2pPr>
              <a:defRPr b="0" i="0"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94320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6B559-DF7A-FF4C-8097-361209CA6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3E68A-9AA3-134E-AC72-C0076A4A9E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>
                <a:latin typeface="Sofia Pro Light" panose="020B0000000000000000" pitchFamily="34" charset="0"/>
              </a:defRPr>
            </a:lvl3pPr>
            <a:lvl4pPr>
              <a:defRPr b="0" i="0">
                <a:latin typeface="Sofia Pro Light" panose="020B0000000000000000" pitchFamily="34" charset="0"/>
              </a:defRPr>
            </a:lvl4pPr>
            <a:lvl5pPr>
              <a:defRPr b="0" i="0">
                <a:latin typeface="Sofia Pro Light" panose="020B0000000000000000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C8FE68-304A-8549-8870-14E9C405E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>
                <a:latin typeface="Sofia Pro Light" panose="020B0000000000000000" pitchFamily="34" charset="0"/>
              </a:defRPr>
            </a:lvl3pPr>
            <a:lvl4pPr>
              <a:defRPr b="0" i="0">
                <a:latin typeface="Sofia Pro Light" panose="020B0000000000000000" pitchFamily="34" charset="0"/>
              </a:defRPr>
            </a:lvl4pPr>
            <a:lvl5pPr>
              <a:defRPr b="0" i="0">
                <a:latin typeface="Sofia Pro Light" panose="020B0000000000000000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4360D1-8D3F-2944-8AE9-4CD6D6799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A2B69FA-5575-8E40-A5F2-293E1362EC2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4E692-3824-2B48-A883-C45D7E75C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8B4A1E-F1D1-0142-8FF0-2406DCD05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76ED2CD-6468-0945-B6C7-B4DC0BFF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96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A927D-3AE6-9F40-8735-67AC539E7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1F5BC-45B7-9745-81D6-342A3C016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412401-FD5C-924A-AAB2-FEA51B5C8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>
                <a:latin typeface="Sofia Pro Light" panose="020B0000000000000000" pitchFamily="34" charset="0"/>
              </a:defRPr>
            </a:lvl3pPr>
            <a:lvl4pPr>
              <a:defRPr b="0" i="0">
                <a:latin typeface="Sofia Pro Light" panose="020B0000000000000000" pitchFamily="34" charset="0"/>
              </a:defRPr>
            </a:lvl4pPr>
            <a:lvl5pPr>
              <a:defRPr b="0" i="0">
                <a:latin typeface="Sofia Pro Light" panose="020B0000000000000000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242AB0-84DE-1446-AE05-DC227091D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C485F3-C0C7-514D-B1A0-CDB724650E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>
                <a:latin typeface="Sofia Pro Light" panose="020B0000000000000000" pitchFamily="34" charset="0"/>
              </a:defRPr>
            </a:lvl3pPr>
            <a:lvl4pPr>
              <a:defRPr b="0" i="0">
                <a:latin typeface="Sofia Pro Light" panose="020B0000000000000000" pitchFamily="34" charset="0"/>
              </a:defRPr>
            </a:lvl4pPr>
            <a:lvl5pPr>
              <a:defRPr b="0" i="0">
                <a:latin typeface="Sofia Pro Light" panose="020B0000000000000000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EFE6CD-F678-6C45-A4C7-21B8B235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A2B69FA-5575-8E40-A5F2-293E1362EC2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BDD075-3054-B148-9329-74FB73366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061D05-8596-624D-8C8D-39E915408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76ED2CD-6468-0945-B6C7-B4DC0BFF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82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220BE-0742-9849-91DC-7F5360F00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39F69B-7865-864A-A1C0-B9B2D8EA38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A2B69FA-5575-8E40-A5F2-293E1362EC2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4E0260-C577-4548-A628-226071EE7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3AC9A0-AC27-1D44-A549-A4DDA749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76ED2CD-6468-0945-B6C7-B4DC0BFF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82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DFADB3-C035-1443-9374-41558C531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A2B69FA-5575-8E40-A5F2-293E1362EC2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ECB2B-07F6-B543-9BB3-1670B491A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E014D-5C55-4743-BFE2-D5D3C579E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76ED2CD-6468-0945-B6C7-B4DC0BFF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77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EB16E-3001-FA45-96DB-46D2E352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 b="1" i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F1303-F44E-5347-9EC3-1ED9DF6FA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 b="0" i="0"/>
            </a:lvl1pPr>
            <a:lvl2pPr>
              <a:defRPr sz="2800" b="0" i="0"/>
            </a:lvl2pPr>
            <a:lvl3pPr>
              <a:defRPr sz="2400" b="0" i="0">
                <a:latin typeface="Sofia Pro Light" panose="020B0000000000000000" pitchFamily="34" charset="0"/>
              </a:defRPr>
            </a:lvl3pPr>
            <a:lvl4pPr>
              <a:defRPr sz="2000" b="0" i="0">
                <a:latin typeface="Sofia Pro Light" panose="020B0000000000000000" pitchFamily="34" charset="0"/>
              </a:defRPr>
            </a:lvl4pPr>
            <a:lvl5pPr>
              <a:defRPr sz="2000" b="0" i="0">
                <a:latin typeface="Sofia Pro Light" panose="020B0000000000000000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A4F654-305B-4E46-9DB2-A1E4C4303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5660E-6D9D-C540-8C61-E9E0BCCD5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A2B69FA-5575-8E40-A5F2-293E1362EC2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5318F1-8AA6-EF43-8407-398A6A87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520A6-6FA2-7F41-84AF-84E74E4C3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76ED2CD-6468-0945-B6C7-B4DC0BFF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07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30ED5-679B-7749-B86C-503F4EA0E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 b="1" i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10594C-433A-5244-B311-9FFCD7F13E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F46B0-D949-B941-9913-185013EF0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EA3FAB-8530-6D4B-8C7D-CECEF8C9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A2B69FA-5575-8E40-A5F2-293E1362EC2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F9A69-DC5A-E343-ACD0-03956E1E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04D371-E70C-B94A-BC28-02513A619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76ED2CD-6468-0945-B6C7-B4DC0BFF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25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F3A87-CA83-534C-9AAD-029063739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0E9F5-4359-7A4C-BF80-8D547593C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/>
            </a:lvl1pPr>
            <a:lvl2pPr>
              <a:defRPr b="0" i="0"/>
            </a:lvl2pPr>
            <a:lvl3pPr>
              <a:defRPr b="0" i="0">
                <a:latin typeface="Sofia Pro Light" panose="020B0000000000000000" pitchFamily="34" charset="0"/>
              </a:defRPr>
            </a:lvl3pPr>
            <a:lvl4pPr>
              <a:defRPr b="0" i="0">
                <a:latin typeface="Sofia Pro Light" panose="020B0000000000000000" pitchFamily="34" charset="0"/>
              </a:defRPr>
            </a:lvl4pPr>
            <a:lvl5pPr>
              <a:defRPr b="0" i="0">
                <a:latin typeface="Sofia Pro Light" panose="020B0000000000000000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3E3AC-8313-AE45-89F5-597D802E7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A2B69FA-5575-8E40-A5F2-293E1362EC2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D235B-C278-2545-AD4A-8094397D0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EA696-DB7B-1347-B0CA-9049638E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76ED2CD-6468-0945-B6C7-B4DC0BFF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58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72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300" b="1" i="0" kern="1200">
          <a:solidFill>
            <a:schemeClr val="accent1"/>
          </a:solidFill>
          <a:latin typeface="Poppins" panose="02000000000000000000" pitchFamily="2" charset="77"/>
          <a:ea typeface="+mj-ea"/>
          <a:cs typeface="Poppins" panose="02000000000000000000" pitchFamily="2" charset="77"/>
        </a:defRPr>
      </a:lvl1pPr>
    </p:titleStyle>
    <p:bodyStyle>
      <a:lvl1pPr marL="0" indent="0" algn="l" defTabSz="685800" rtl="0" eaLnBrk="1" latinLnBrk="0" hangingPunct="1">
        <a:lnSpc>
          <a:spcPts val="1880"/>
        </a:lnSpc>
        <a:spcBef>
          <a:spcPts val="75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Poppins Light" pitchFamily="2" charset="77"/>
          <a:ea typeface="+mn-ea"/>
          <a:cs typeface="Poppins Light" pitchFamily="2" charset="77"/>
        </a:defRPr>
      </a:lvl1pPr>
      <a:lvl2pPr marL="514350" indent="-171450" algn="l" defTabSz="685800" rtl="0" eaLnBrk="1" latinLnBrk="0" hangingPunct="1">
        <a:lnSpc>
          <a:spcPts val="1880"/>
        </a:lnSpc>
        <a:spcBef>
          <a:spcPts val="75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Poppins Light" pitchFamily="2" charset="77"/>
          <a:ea typeface="+mn-ea"/>
          <a:cs typeface="Poppins Light" pitchFamily="2" charset="77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Poppins" panose="02000000000000000000" pitchFamily="2" charset="77"/>
          <a:ea typeface="+mn-ea"/>
          <a:cs typeface="Poppins" panose="02000000000000000000" pitchFamily="2" charset="77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Poppins" panose="02000000000000000000" pitchFamily="2" charset="77"/>
          <a:ea typeface="+mn-ea"/>
          <a:cs typeface="Poppins" panose="02000000000000000000" pitchFamily="2" charset="77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Poppins" panose="02000000000000000000" pitchFamily="2" charset="77"/>
          <a:ea typeface="+mn-ea"/>
          <a:cs typeface="Poppins" panose="02000000000000000000" pitchFamily="2" charset="77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935BD3-2125-CF40-8E6C-01EA18833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28" y="354347"/>
            <a:ext cx="5665517" cy="381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FE778A-8F7F-C14A-B464-BC6ADE507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927" y="1022059"/>
            <a:ext cx="7914681" cy="3536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9184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i="0" kern="1200">
          <a:solidFill>
            <a:schemeClr val="accent1"/>
          </a:solidFill>
          <a:latin typeface="Sofia Pro Semi Bold" panose="020B0000000000000000" pitchFamily="34" charset="0"/>
          <a:ea typeface="+mj-ea"/>
          <a:cs typeface="Poppins SemiBold" panose="02000000000000000000" pitchFamily="2" charset="77"/>
        </a:defRPr>
      </a:lvl1pPr>
    </p:titleStyle>
    <p:bodyStyle>
      <a:lvl1pPr marL="0" indent="0" algn="l" defTabSz="914400" rtl="0" eaLnBrk="1" latinLnBrk="0" hangingPunct="1">
        <a:lnSpc>
          <a:spcPts val="1880"/>
        </a:lnSpc>
        <a:spcBef>
          <a:spcPts val="75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Sofia Pro Light" panose="020B0000000000000000" pitchFamily="34" charset="0"/>
          <a:ea typeface="+mn-ea"/>
          <a:cs typeface="Poppins Light" pitchFamily="2" charset="77"/>
        </a:defRPr>
      </a:lvl1pPr>
      <a:lvl2pPr marL="685800" indent="-228600" algn="l" defTabSz="914400" rtl="0" eaLnBrk="1" latinLnBrk="0" hangingPunct="1">
        <a:lnSpc>
          <a:spcPts val="1880"/>
        </a:lnSpc>
        <a:spcBef>
          <a:spcPts val="750"/>
        </a:spcBef>
        <a:buClr>
          <a:schemeClr val="tx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Sofia Pro Light" panose="020B0000000000000000" pitchFamily="34" charset="0"/>
          <a:ea typeface="+mn-ea"/>
          <a:cs typeface="Poppins Light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Poppins Light" pitchFamily="2" charset="77"/>
          <a:ea typeface="+mn-ea"/>
          <a:cs typeface="Poppins Light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Poppins Light" pitchFamily="2" charset="77"/>
          <a:ea typeface="+mn-ea"/>
          <a:cs typeface="Poppins Light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Poppins Light" pitchFamily="2" charset="77"/>
          <a:ea typeface="+mn-ea"/>
          <a:cs typeface="Poppins Ligh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ca.org.uk/firms/mutual-societies" TargetMode="External"/><Relationship Id="rId13" Type="http://schemas.openxmlformats.org/officeDocument/2006/relationships/hyperlink" Target="https://www.gov.uk/government/organisations/office-of-the-regulator-of-community-interest-companies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://www.companieshouse.gov.uk/" TargetMode="External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hyperlink" Target="http://www.charitycommission.gov.uk/news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5.png"/><Relationship Id="rId5" Type="http://schemas.openxmlformats.org/officeDocument/2006/relationships/image" Target="../media/image14.svg"/><Relationship Id="rId10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2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4.pn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5.emf"/><Relationship Id="rId4" Type="http://schemas.openxmlformats.org/officeDocument/2006/relationships/image" Target="../media/image40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retching on a yoga mat&#10;&#10;Description automatically generated">
            <a:extLst>
              <a:ext uri="{FF2B5EF4-FFF2-40B4-BE49-F238E27FC236}">
                <a16:creationId xmlns:a16="http://schemas.microsoft.com/office/drawing/2014/main" id="{DC50AB31-3AEB-BA94-3BB9-98E6726C7B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11" name="Picture 10" descr="A black and white gradient&#10;&#10;Description automatically generated">
            <a:extLst>
              <a:ext uri="{FF2B5EF4-FFF2-40B4-BE49-F238E27FC236}">
                <a16:creationId xmlns:a16="http://schemas.microsoft.com/office/drawing/2014/main" id="{A66C5B1A-2E03-70F2-E553-685C7B8472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82"/>
          <a:stretch/>
        </p:blipFill>
        <p:spPr>
          <a:xfrm>
            <a:off x="0" y="1"/>
            <a:ext cx="7290486" cy="51434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FCF4AB-818F-423D-C233-03C1C10DE4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2DDC00-2B65-1948-8B3D-C3D4F99102CA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EC6C24-4731-C512-0647-8E9568DF2144}"/>
              </a:ext>
            </a:extLst>
          </p:cNvPr>
          <p:cNvSpPr txBox="1"/>
          <p:nvPr/>
        </p:nvSpPr>
        <p:spPr>
          <a:xfrm>
            <a:off x="453493" y="1364475"/>
            <a:ext cx="3663778" cy="1356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240"/>
              </a:lnSpc>
            </a:pPr>
            <a:r>
              <a:rPr lang="en-US" sz="3200" b="1" kern="1600" dirty="0">
                <a:solidFill>
                  <a:schemeClr val="bg1"/>
                </a:solidFill>
                <a:highlight>
                  <a:srgbClr val="2F336C"/>
                </a:highlight>
                <a:latin typeface="Sofia Pro Semi Bold" panose="020B0000000000000000" pitchFamily="34" charset="0"/>
                <a:cs typeface="Poppins SemiBold" panose="02000000000000000000" pitchFamily="2" charset="77"/>
              </a:rPr>
              <a:t>Exploring Legal Structures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D94BE73-FF66-8657-5BC8-6144EC7784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61" y="512196"/>
            <a:ext cx="2158270" cy="570400"/>
          </a:xfrm>
          <a:prstGeom prst="rect">
            <a:avLst/>
          </a:prstGeom>
        </p:spPr>
      </p:pic>
      <p:pic>
        <p:nvPicPr>
          <p:cNvPr id="8" name="Picture 7" descr="A white and black logo&#10;&#10;Description automatically generated">
            <a:extLst>
              <a:ext uri="{FF2B5EF4-FFF2-40B4-BE49-F238E27FC236}">
                <a16:creationId xmlns:a16="http://schemas.microsoft.com/office/drawing/2014/main" id="{027CE64C-976F-AAE9-0AA2-1F08DC1490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1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7ED41B4A-B160-89EE-C153-0E2ABE3D0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14662" t="37031" r="39064" b="21815"/>
          <a:stretch>
            <a:fillRect/>
          </a:stretch>
        </p:blipFill>
        <p:spPr bwMode="auto">
          <a:xfrm rot="21036715">
            <a:off x="832652" y="588104"/>
            <a:ext cx="3616100" cy="180805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142C1EA-1429-F785-5123-9A74B28F8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9046" t="21454" r="7939" b="19031"/>
          <a:stretch>
            <a:fillRect/>
          </a:stretch>
        </p:blipFill>
        <p:spPr bwMode="auto">
          <a:xfrm>
            <a:off x="873337" y="2511863"/>
            <a:ext cx="4098662" cy="1652067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20CDB073-63A3-E923-FEA6-1E41190E4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l="14662" t="17344" r="39956" b="54081"/>
          <a:stretch>
            <a:fillRect/>
          </a:stretch>
        </p:blipFill>
        <p:spPr bwMode="auto">
          <a:xfrm rot="549818">
            <a:off x="4761277" y="675201"/>
            <a:ext cx="3594921" cy="1272658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17D4DCA-44B8-D95F-9AD0-0F39F9CC6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l="3244" r="38285" b="13421"/>
          <a:stretch>
            <a:fillRect/>
          </a:stretch>
        </p:blipFill>
        <p:spPr bwMode="auto">
          <a:xfrm>
            <a:off x="5433165" y="2080605"/>
            <a:ext cx="2251144" cy="2083325"/>
          </a:xfrm>
          <a:prstGeom prst="rect">
            <a:avLst/>
          </a:prstGeom>
          <a:noFill/>
          <a:ln w="9525">
            <a:solidFill>
              <a:srgbClr val="2666A6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257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7B3D173F-5FB1-0E9C-D6EA-CA5F40006A96}"/>
              </a:ext>
            </a:extLst>
          </p:cNvPr>
          <p:cNvSpPr txBox="1">
            <a:spLocks/>
          </p:cNvSpPr>
          <p:nvPr/>
        </p:nvSpPr>
        <p:spPr>
          <a:xfrm>
            <a:off x="287336" y="1522751"/>
            <a:ext cx="5952725" cy="4053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Sofia Pro Light" panose="020B060402020202020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  <a:tabLst/>
              <a:defRPr/>
            </a:pP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Sofia Pro Light" panose="020B0604020202020204" charset="0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Sofia Pro Light" panose="020B060402020202020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Sofia Pro Light" panose="020B0604020202020204" charset="0"/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ED6DDCD5-C2CB-BDAD-9C68-460C2E6A9EFA}"/>
              </a:ext>
            </a:extLst>
          </p:cNvPr>
          <p:cNvSpPr/>
          <p:nvPr/>
        </p:nvSpPr>
        <p:spPr>
          <a:xfrm>
            <a:off x="7254665" y="1522751"/>
            <a:ext cx="1601998" cy="1418914"/>
          </a:xfrm>
          <a:prstGeom prst="homePlate">
            <a:avLst>
              <a:gd name="adj" fmla="val 45495"/>
            </a:avLst>
          </a:prstGeom>
          <a:solidFill>
            <a:srgbClr val="F3954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 Light" panose="020B0604020202020204" charset="0"/>
              </a:rPr>
              <a:t>Triggers for change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76E02F-4308-0159-990A-1A4C60184D69}"/>
              </a:ext>
            </a:extLst>
          </p:cNvPr>
          <p:cNvSpPr/>
          <p:nvPr/>
        </p:nvSpPr>
        <p:spPr>
          <a:xfrm>
            <a:off x="404182" y="599724"/>
            <a:ext cx="1768874" cy="1401308"/>
          </a:xfrm>
          <a:prstGeom prst="ellipse">
            <a:avLst/>
          </a:prstGeom>
          <a:solidFill>
            <a:srgbClr val="39ADA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 Light" panose="020B0604020202020204" charset="0"/>
              </a:rPr>
              <a:t>Membership growth / size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ABDE22D-D4E4-1EA9-573E-B95635AF2B92}"/>
              </a:ext>
            </a:extLst>
          </p:cNvPr>
          <p:cNvSpPr/>
          <p:nvPr/>
        </p:nvSpPr>
        <p:spPr>
          <a:xfrm>
            <a:off x="4945132" y="2484864"/>
            <a:ext cx="1768874" cy="1420124"/>
          </a:xfrm>
          <a:prstGeom prst="ellipse">
            <a:avLst/>
          </a:prstGeom>
          <a:solidFill>
            <a:srgbClr val="39ADA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 Light" panose="020B0604020202020204" charset="0"/>
              </a:rPr>
              <a:t>Asset owning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0CA83DE-A1ED-EA25-309B-035C0E6A7392}"/>
              </a:ext>
            </a:extLst>
          </p:cNvPr>
          <p:cNvSpPr/>
          <p:nvPr/>
        </p:nvSpPr>
        <p:spPr>
          <a:xfrm>
            <a:off x="4938515" y="626052"/>
            <a:ext cx="1768874" cy="1420123"/>
          </a:xfrm>
          <a:prstGeom prst="ellipse">
            <a:avLst/>
          </a:prstGeom>
          <a:solidFill>
            <a:srgbClr val="39ADA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 Light" panose="020B0604020202020204" charset="0"/>
              </a:rPr>
              <a:t>Employing staff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CE1F5B4-F031-5EC6-F542-BBBC61E60D55}"/>
              </a:ext>
            </a:extLst>
          </p:cNvPr>
          <p:cNvSpPr/>
          <p:nvPr/>
        </p:nvSpPr>
        <p:spPr>
          <a:xfrm>
            <a:off x="2674657" y="2485447"/>
            <a:ext cx="1796530" cy="1413331"/>
          </a:xfrm>
          <a:prstGeom prst="ellipse">
            <a:avLst/>
          </a:prstGeom>
          <a:solidFill>
            <a:srgbClr val="39ADA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 Light" panose="020B0604020202020204" charset="0"/>
              </a:rPr>
              <a:t>Power invested in individuals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E9FD87-902A-762E-3BD6-BDE506C56D05}"/>
              </a:ext>
            </a:extLst>
          </p:cNvPr>
          <p:cNvSpPr/>
          <p:nvPr/>
        </p:nvSpPr>
        <p:spPr>
          <a:xfrm>
            <a:off x="404182" y="2479313"/>
            <a:ext cx="1796530" cy="1413331"/>
          </a:xfrm>
          <a:prstGeom prst="ellipse">
            <a:avLst/>
          </a:prstGeom>
          <a:solidFill>
            <a:srgbClr val="39ADA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 Light" panose="020B0604020202020204" charset="0"/>
              </a:rPr>
              <a:t>Contracts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2A98DE3-22FA-7E3E-14E8-AD1BD136BF74}"/>
              </a:ext>
            </a:extLst>
          </p:cNvPr>
          <p:cNvSpPr/>
          <p:nvPr/>
        </p:nvSpPr>
        <p:spPr>
          <a:xfrm>
            <a:off x="2674657" y="626051"/>
            <a:ext cx="1768874" cy="1420124"/>
          </a:xfrm>
          <a:prstGeom prst="ellipse">
            <a:avLst/>
          </a:prstGeom>
          <a:solidFill>
            <a:srgbClr val="39ADA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 Light" panose="020B0604020202020204" charset="0"/>
              </a:rPr>
              <a:t>Cash reserves</a:t>
            </a:r>
          </a:p>
        </p:txBody>
      </p:sp>
    </p:spTree>
    <p:extLst>
      <p:ext uri="{BB962C8B-B14F-4D97-AF65-F5344CB8AC3E}">
        <p14:creationId xmlns:p14="http://schemas.microsoft.com/office/powerpoint/2010/main" val="69544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Unincorporated vs Incorporated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C3567FB9-1D9C-1051-857A-39798DD736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0178207"/>
              </p:ext>
            </p:extLst>
          </p:nvPr>
        </p:nvGraphicFramePr>
        <p:xfrm>
          <a:off x="505755" y="1184223"/>
          <a:ext cx="8132490" cy="26351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0830">
                  <a:extLst>
                    <a:ext uri="{9D8B030D-6E8A-4147-A177-3AD203B41FA5}">
                      <a16:colId xmlns:a16="http://schemas.microsoft.com/office/drawing/2014/main" val="802664137"/>
                    </a:ext>
                  </a:extLst>
                </a:gridCol>
                <a:gridCol w="2710830">
                  <a:extLst>
                    <a:ext uri="{9D8B030D-6E8A-4147-A177-3AD203B41FA5}">
                      <a16:colId xmlns:a16="http://schemas.microsoft.com/office/drawing/2014/main" val="502980164"/>
                    </a:ext>
                  </a:extLst>
                </a:gridCol>
                <a:gridCol w="2710830">
                  <a:extLst>
                    <a:ext uri="{9D8B030D-6E8A-4147-A177-3AD203B41FA5}">
                      <a16:colId xmlns:a16="http://schemas.microsoft.com/office/drawing/2014/main" val="2550546370"/>
                    </a:ext>
                  </a:extLst>
                </a:gridCol>
              </a:tblGrid>
              <a:tr h="376449">
                <a:tc>
                  <a:txBody>
                    <a:bodyPr/>
                    <a:lstStyle/>
                    <a:p>
                      <a:endParaRPr lang="en-GB" sz="1400" dirty="0">
                        <a:latin typeface="Sofia Pro Light" panose="020B0604020202020204" charset="0"/>
                      </a:endParaRPr>
                    </a:p>
                  </a:txBody>
                  <a:tcPr>
                    <a:solidFill>
                      <a:srgbClr val="39AD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Sofia Pro Light" panose="020B0604020202020204" charset="0"/>
                        </a:rPr>
                        <a:t>Unincorporated</a:t>
                      </a:r>
                    </a:p>
                  </a:txBody>
                  <a:tcPr>
                    <a:solidFill>
                      <a:srgbClr val="39AD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Sofia Pro Light" panose="020B0604020202020204" charset="0"/>
                        </a:rPr>
                        <a:t>Incorporated</a:t>
                      </a:r>
                    </a:p>
                  </a:txBody>
                  <a:tcPr>
                    <a:solidFill>
                      <a:srgbClr val="39AD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02721"/>
                  </a:ext>
                </a:extLst>
              </a:tr>
              <a:tr h="376449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Sofia Pro Light" panose="020B0604020202020204" charset="0"/>
                        </a:rPr>
                        <a:t>Separate legal entity?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Sofia Pro Light" panose="020B060402020202020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latin typeface="Sofia Pro Light" panose="020B060402020202020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226032"/>
                  </a:ext>
                </a:extLst>
              </a:tr>
              <a:tr h="376449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Sofia Pro Light" panose="020B0604020202020204" charset="0"/>
                        </a:rPr>
                        <a:t>Contracts?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latin typeface="Sofia Pro Light" panose="020B060402020202020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latin typeface="Sofia Pro Light" panose="020B060402020202020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53774"/>
                  </a:ext>
                </a:extLst>
              </a:tr>
              <a:tr h="376449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Sofia Pro Light" panose="020B0604020202020204" charset="0"/>
                        </a:rPr>
                        <a:t>Limited liability?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Sofia Pro Light" panose="020B060402020202020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latin typeface="Sofia Pro Light" panose="020B060402020202020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28039"/>
                  </a:ext>
                </a:extLst>
              </a:tr>
              <a:tr h="376449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Sofia Pro Light" panose="020B0604020202020204" charset="0"/>
                        </a:rPr>
                        <a:t>Admin requirements?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latin typeface="Sofia Pro Light" panose="020B060402020202020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latin typeface="Sofia Pro Light" panose="020B060402020202020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11624"/>
                  </a:ext>
                </a:extLst>
              </a:tr>
              <a:tr h="376449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Sofia Pro Light" panose="020B0604020202020204" charset="0"/>
                        </a:rPr>
                        <a:t>Governance requirements?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latin typeface="Sofia Pro Light" panose="020B060402020202020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latin typeface="Sofia Pro Light" panose="020B060402020202020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137235"/>
                  </a:ext>
                </a:extLst>
              </a:tr>
              <a:tr h="376449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Sofia Pro Light" panose="020B0604020202020204" charset="0"/>
                        </a:rPr>
                        <a:t>Statutory requirements?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latin typeface="Sofia Pro Light" panose="020B060402020202020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Sofia Pro Light" panose="020B060402020202020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792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300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Unincorporated vs Incorporated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C3567FB9-1D9C-1051-857A-39798DD736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6929253"/>
              </p:ext>
            </p:extLst>
          </p:nvPr>
        </p:nvGraphicFramePr>
        <p:xfrm>
          <a:off x="614362" y="1018230"/>
          <a:ext cx="7915275" cy="310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8425">
                  <a:extLst>
                    <a:ext uri="{9D8B030D-6E8A-4147-A177-3AD203B41FA5}">
                      <a16:colId xmlns:a16="http://schemas.microsoft.com/office/drawing/2014/main" val="802664137"/>
                    </a:ext>
                  </a:extLst>
                </a:gridCol>
                <a:gridCol w="2638425">
                  <a:extLst>
                    <a:ext uri="{9D8B030D-6E8A-4147-A177-3AD203B41FA5}">
                      <a16:colId xmlns:a16="http://schemas.microsoft.com/office/drawing/2014/main" val="502980164"/>
                    </a:ext>
                  </a:extLst>
                </a:gridCol>
                <a:gridCol w="2638425">
                  <a:extLst>
                    <a:ext uri="{9D8B030D-6E8A-4147-A177-3AD203B41FA5}">
                      <a16:colId xmlns:a16="http://schemas.microsoft.com/office/drawing/2014/main" val="2550546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400" dirty="0">
                        <a:latin typeface="Sofia Pro Light" panose="020B0604020202020204" charset="0"/>
                      </a:endParaRPr>
                    </a:p>
                  </a:txBody>
                  <a:tcPr>
                    <a:solidFill>
                      <a:srgbClr val="39AD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Sofia Pro Light" panose="020B0604020202020204" charset="0"/>
                        </a:rPr>
                        <a:t>Unincorporated</a:t>
                      </a:r>
                    </a:p>
                  </a:txBody>
                  <a:tcPr>
                    <a:solidFill>
                      <a:srgbClr val="39AD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Sofia Pro Light" panose="020B0604020202020204" charset="0"/>
                        </a:rPr>
                        <a:t>Incorporated</a:t>
                      </a:r>
                    </a:p>
                  </a:txBody>
                  <a:tcPr>
                    <a:solidFill>
                      <a:srgbClr val="39AD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02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Sofia Pro Light" panose="020B0604020202020204" charset="0"/>
                        </a:rPr>
                        <a:t>Separate legal entity?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Sofia Pro Light" panose="020B0604020202020204" charset="0"/>
                        </a:rPr>
                        <a:t>No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Sofia Pro Light" panose="020B0604020202020204" charset="0"/>
                        </a:rPr>
                        <a:t>Yes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226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Sofia Pro Light" panose="020B0604020202020204" charset="0"/>
                        </a:rPr>
                        <a:t>Contracts?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Sofia Pro Light" panose="020B0604020202020204" charset="0"/>
                        </a:rPr>
                        <a:t>In name of member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Sofia Pro Light" panose="020B0604020202020204" charset="0"/>
                        </a:rPr>
                        <a:t>In name of organisation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53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Sofia Pro Light" panose="020B0604020202020204" charset="0"/>
                        </a:rPr>
                        <a:t>Limited liability?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Sofia Pro Light" panose="020B0604020202020204" charset="0"/>
                        </a:rPr>
                        <a:t>No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Sofia Pro Light" panose="020B0604020202020204" charset="0"/>
                        </a:rPr>
                        <a:t>Yes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28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Sofia Pro Light" panose="020B0604020202020204" charset="0"/>
                        </a:rPr>
                        <a:t>Admin requirements?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Sofia Pro Light" panose="020B0604020202020204" charset="0"/>
                        </a:rPr>
                        <a:t>None specifically required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Sofia Pro Light" panose="020B0604020202020204" charset="0"/>
                        </a:rPr>
                        <a:t>Yes – e.g. companies House/FCA/charity Commission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11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Sofia Pro Light" panose="020B0604020202020204" charset="0"/>
                        </a:rPr>
                        <a:t>Governance requirements?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Sofia Pro Light" panose="020B0604020202020204" charset="0"/>
                        </a:rPr>
                        <a:t>No legal requirements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Sofia Pro Light" panose="020B0604020202020204" charset="0"/>
                        </a:rPr>
                        <a:t>Legal requirements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137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Sofia Pro Light" panose="020B0604020202020204" charset="0"/>
                        </a:rPr>
                        <a:t>Statutory requirements?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Sofia Pro Light" panose="020B0604020202020204" charset="0"/>
                        </a:rPr>
                        <a:t>Operate within them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Sofia Pro Light" panose="020B0604020202020204" charset="0"/>
                        </a:rPr>
                        <a:t>Operate within them and any additional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792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026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Benefits and drawbacks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3BCE5D-7E95-8AB6-595D-C81CA21E831C}"/>
              </a:ext>
            </a:extLst>
          </p:cNvPr>
          <p:cNvSpPr txBox="1"/>
          <p:nvPr/>
        </p:nvSpPr>
        <p:spPr>
          <a:xfrm>
            <a:off x="1006997" y="967194"/>
            <a:ext cx="1770036" cy="335910"/>
          </a:xfrm>
          <a:prstGeom prst="rect">
            <a:avLst/>
          </a:prstGeom>
          <a:solidFill>
            <a:srgbClr val="871E63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indent="-274320" algn="ctr">
              <a:spcAft>
                <a:spcPts val="900"/>
              </a:spcAft>
            </a:pPr>
            <a:r>
              <a:rPr lang="en-GB" sz="1600" b="1" dirty="0">
                <a:solidFill>
                  <a:prstClr val="white"/>
                </a:solidFill>
                <a:latin typeface="Sofia Pro Light" panose="020B0604020202020204" charset="0"/>
              </a:rPr>
              <a:t>Unincorporated</a:t>
            </a: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D65F2636-BC9E-2EE0-2AB1-84EA28BB9118}"/>
              </a:ext>
            </a:extLst>
          </p:cNvPr>
          <p:cNvSpPr/>
          <p:nvPr/>
        </p:nvSpPr>
        <p:spPr>
          <a:xfrm>
            <a:off x="5800224" y="945052"/>
            <a:ext cx="1770036" cy="338554"/>
          </a:xfrm>
          <a:prstGeom prst="rect">
            <a:avLst/>
          </a:prstGeom>
          <a:solidFill>
            <a:srgbClr val="871E63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GB" sz="1600" b="1" dirty="0">
                <a:solidFill>
                  <a:prstClr val="white"/>
                </a:solidFill>
                <a:latin typeface="Sofia Pro Light" panose="020B0604020202020204" charset="0"/>
              </a:rPr>
              <a:t>Incorporated</a:t>
            </a:r>
            <a:endParaRPr lang="en-GB" b="1" dirty="0">
              <a:solidFill>
                <a:prstClr val="white"/>
              </a:solidFill>
              <a:latin typeface="Sofia Pro Light" panose="020B06040202020202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BB5FBE-DECC-58BD-5A1F-C6B0CF80F385}"/>
              </a:ext>
            </a:extLst>
          </p:cNvPr>
          <p:cNvSpPr txBox="1"/>
          <p:nvPr/>
        </p:nvSpPr>
        <p:spPr>
          <a:xfrm>
            <a:off x="863845" y="1638636"/>
            <a:ext cx="3600400" cy="1368152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marL="171450" indent="-171450">
              <a:spcAft>
                <a:spcPts val="600"/>
              </a:spcAft>
              <a:buFont typeface="Arial" pitchFamily="34" charset="0"/>
              <a:buChar char="•"/>
            </a:pPr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No formal legal requirements</a:t>
            </a:r>
          </a:p>
          <a:p>
            <a:pPr marL="171450" indent="-171450">
              <a:spcAft>
                <a:spcPts val="600"/>
              </a:spcAft>
              <a:buFont typeface="Arial" pitchFamily="34" charset="0"/>
              <a:buChar char="•"/>
            </a:pPr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No extra admin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A8FBE7-3210-EAC7-9872-2BAFD60890B2}"/>
              </a:ext>
            </a:extLst>
          </p:cNvPr>
          <p:cNvSpPr/>
          <p:nvPr/>
        </p:nvSpPr>
        <p:spPr>
          <a:xfrm>
            <a:off x="769753" y="3189052"/>
            <a:ext cx="224452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spcAft>
                <a:spcPts val="600"/>
              </a:spcAft>
              <a:buFont typeface="Arial" pitchFamily="34" charset="0"/>
              <a:buChar char="•"/>
            </a:pPr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Not a legal entity</a:t>
            </a:r>
          </a:p>
          <a:p>
            <a:pPr marL="171450" indent="-171450">
              <a:spcAft>
                <a:spcPts val="600"/>
              </a:spcAft>
              <a:buFont typeface="Arial" pitchFamily="34" charset="0"/>
              <a:buChar char="•"/>
            </a:pPr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Unlimited liability </a:t>
            </a:r>
          </a:p>
          <a:p>
            <a:pPr marL="171450" indent="-171450">
              <a:spcAft>
                <a:spcPts val="600"/>
              </a:spcAft>
              <a:buFont typeface="Arial" pitchFamily="34" charset="0"/>
              <a:buChar char="•"/>
            </a:pPr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Increased personal risk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3E2164-1081-91C6-726F-F1ECE5901C85}"/>
              </a:ext>
            </a:extLst>
          </p:cNvPr>
          <p:cNvSpPr txBox="1"/>
          <p:nvPr/>
        </p:nvSpPr>
        <p:spPr>
          <a:xfrm>
            <a:off x="265697" y="1549167"/>
            <a:ext cx="504056" cy="432048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marL="0" marR="0" lvl="0" indent="-27432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4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fia Pro Light" panose="020B060402020202020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69286B-A890-0854-95EF-3120D702A0A4}"/>
              </a:ext>
            </a:extLst>
          </p:cNvPr>
          <p:cNvSpPr txBox="1"/>
          <p:nvPr/>
        </p:nvSpPr>
        <p:spPr>
          <a:xfrm>
            <a:off x="265697" y="2957833"/>
            <a:ext cx="504056" cy="432048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marL="0" marR="0" lvl="0" indent="-27432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fia Pro Light" panose="020B0604020202020204" charset="0"/>
                <a:sym typeface="Monotype Sorts"/>
              </a:rPr>
              <a:t>x</a:t>
            </a:r>
            <a:endParaRPr kumimoji="0" lang="en-GB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ofia Pro Light" panose="020B06040202020202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1F52F6-E55D-E3C7-BC2B-1D071B7C9B7F}"/>
              </a:ext>
            </a:extLst>
          </p:cNvPr>
          <p:cNvSpPr txBox="1"/>
          <p:nvPr/>
        </p:nvSpPr>
        <p:spPr>
          <a:xfrm>
            <a:off x="5473923" y="1634702"/>
            <a:ext cx="4192673" cy="2232248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marL="187325" indent="-187325">
              <a:spcAft>
                <a:spcPts val="600"/>
              </a:spcAft>
              <a:buFont typeface="Arial" pitchFamily="34" charset="0"/>
              <a:buChar char="•"/>
            </a:pPr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More formal structure</a:t>
            </a:r>
          </a:p>
          <a:p>
            <a:pPr marL="187325" indent="-187325">
              <a:spcAft>
                <a:spcPts val="600"/>
              </a:spcAft>
              <a:buFont typeface="Arial" pitchFamily="34" charset="0"/>
              <a:buChar char="•"/>
            </a:pPr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Promotes good governance</a:t>
            </a:r>
          </a:p>
          <a:p>
            <a:pPr marL="187325" indent="-187325">
              <a:spcAft>
                <a:spcPts val="600"/>
              </a:spcAft>
              <a:buFont typeface="Arial" pitchFamily="34" charset="0"/>
              <a:buChar char="•"/>
            </a:pPr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Limited personal liability </a:t>
            </a:r>
          </a:p>
          <a:p>
            <a:pPr marL="187325" indent="-187325">
              <a:spcAft>
                <a:spcPts val="600"/>
              </a:spcAft>
              <a:buFont typeface="Arial" pitchFamily="34" charset="0"/>
              <a:buChar char="•"/>
            </a:pPr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Viewed well by external parties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ED11FA-7642-1EDD-8F17-BC09884D832B}"/>
              </a:ext>
            </a:extLst>
          </p:cNvPr>
          <p:cNvSpPr/>
          <p:nvPr/>
        </p:nvSpPr>
        <p:spPr>
          <a:xfrm>
            <a:off x="5362037" y="3123918"/>
            <a:ext cx="392392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7325" indent="-187325">
              <a:spcAft>
                <a:spcPts val="600"/>
              </a:spcAft>
              <a:buFont typeface="Arial" pitchFamily="34" charset="0"/>
              <a:buChar char="•"/>
            </a:pPr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Formal legal requirements</a:t>
            </a:r>
          </a:p>
          <a:p>
            <a:pPr marL="171450" indent="-171450">
              <a:spcAft>
                <a:spcPts val="600"/>
              </a:spcAft>
              <a:buFont typeface="Arial" pitchFamily="34" charset="0"/>
              <a:buChar char="•"/>
            </a:pPr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Admin (e.g. annual return / annual accounts)</a:t>
            </a:r>
          </a:p>
          <a:p>
            <a:pPr marL="171450" indent="-171450">
              <a:spcAft>
                <a:spcPts val="600"/>
              </a:spcAft>
              <a:buFont typeface="Arial" pitchFamily="34" charset="0"/>
              <a:buChar char="•"/>
            </a:pPr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Responsibilities of Directors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616A2A-C83A-AC12-14B5-3162D92CF431}"/>
              </a:ext>
            </a:extLst>
          </p:cNvPr>
          <p:cNvSpPr txBox="1"/>
          <p:nvPr/>
        </p:nvSpPr>
        <p:spPr>
          <a:xfrm>
            <a:off x="4712387" y="1549167"/>
            <a:ext cx="504056" cy="432048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marL="0" marR="0" lvl="0" indent="-27432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4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fia Pro Light" panose="020B060402020202020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F18C65-F195-EB28-2AD9-98C732C22790}"/>
              </a:ext>
            </a:extLst>
          </p:cNvPr>
          <p:cNvSpPr txBox="1"/>
          <p:nvPr/>
        </p:nvSpPr>
        <p:spPr>
          <a:xfrm>
            <a:off x="4712387" y="2973028"/>
            <a:ext cx="504056" cy="432048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marL="0" marR="0" lvl="0" indent="-27432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fia Pro Light" panose="020B0604020202020204" charset="0"/>
                <a:sym typeface="Monotype Sorts"/>
              </a:rPr>
              <a:t>x</a:t>
            </a:r>
            <a:endParaRPr kumimoji="0" lang="en-GB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ofia Pr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36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Type of </a:t>
            </a:r>
            <a:r>
              <a:rPr lang="en-US" sz="2400" dirty="0" err="1">
                <a:solidFill>
                  <a:schemeClr val="accent6"/>
                </a:solidFill>
              </a:rPr>
              <a:t>Organisational</a:t>
            </a:r>
            <a:r>
              <a:rPr lang="en-US" sz="2400" dirty="0">
                <a:solidFill>
                  <a:schemeClr val="accent6"/>
                </a:solidFill>
              </a:rPr>
              <a:t> Structure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D78A95-6C8D-DB9D-E3CB-02D75A978431}"/>
              </a:ext>
            </a:extLst>
          </p:cNvPr>
          <p:cNvGrpSpPr/>
          <p:nvPr/>
        </p:nvGrpSpPr>
        <p:grpSpPr>
          <a:xfrm>
            <a:off x="3623611" y="1084547"/>
            <a:ext cx="1953192" cy="1134369"/>
            <a:chOff x="5273514" y="937898"/>
            <a:chExt cx="2160240" cy="2093748"/>
          </a:xfrm>
          <a:solidFill>
            <a:srgbClr val="A4569C"/>
          </a:solidFill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568CBA-DCE6-287C-A010-05E992E2B549}"/>
                </a:ext>
              </a:extLst>
            </p:cNvPr>
            <p:cNvSpPr txBox="1"/>
            <p:nvPr/>
          </p:nvSpPr>
          <p:spPr>
            <a:xfrm>
              <a:off x="5273514" y="937898"/>
              <a:ext cx="2160240" cy="864096"/>
            </a:xfrm>
            <a:prstGeom prst="roundRect">
              <a:avLst/>
            </a:prstGeom>
            <a:solidFill>
              <a:srgbClr val="3BB3B3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indent="-274320" algn="ctr">
                <a:spcAft>
                  <a:spcPts val="900"/>
                </a:spcAft>
              </a:pPr>
              <a:r>
                <a:rPr lang="en-GB" sz="1200" b="1" dirty="0">
                  <a:solidFill>
                    <a:prstClr val="white"/>
                  </a:solidFill>
                  <a:latin typeface="Sofia Pro Light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Unincorporated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D13E4B-80EB-0F69-568D-56BD7149446D}"/>
                </a:ext>
              </a:extLst>
            </p:cNvPr>
            <p:cNvSpPr txBox="1"/>
            <p:nvPr/>
          </p:nvSpPr>
          <p:spPr>
            <a:xfrm>
              <a:off x="5273514" y="2167550"/>
              <a:ext cx="2157288" cy="864096"/>
            </a:xfrm>
            <a:prstGeom prst="roundRect">
              <a:avLst/>
            </a:prstGeom>
            <a:solidFill>
              <a:srgbClr val="F39546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indent="-274320" algn="ctr">
                <a:spcAft>
                  <a:spcPts val="900"/>
                </a:spcAft>
              </a:pPr>
              <a:r>
                <a:rPr lang="en-GB" sz="1200" dirty="0">
                  <a:solidFill>
                    <a:prstClr val="white"/>
                  </a:solidFill>
                  <a:latin typeface="Sofia Pro Light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Unincorporated association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0BFF96E-6B7D-6B88-4CBB-D9645FABD2AD}"/>
                </a:ext>
              </a:extLst>
            </p:cNvPr>
            <p:cNvCxnSpPr>
              <a:stCxn id="10" idx="2"/>
              <a:endCxn id="11" idx="0"/>
            </p:cNvCxnSpPr>
            <p:nvPr/>
          </p:nvCxnSpPr>
          <p:spPr>
            <a:xfrm flipH="1">
              <a:off x="6352158" y="1801994"/>
              <a:ext cx="1476" cy="365556"/>
            </a:xfrm>
            <a:prstGeom prst="straightConnector1">
              <a:avLst/>
            </a:prstGeom>
            <a:grpFill/>
            <a:ln w="9525" cap="flat" cmpd="sng" algn="ctr">
              <a:solidFill>
                <a:srgbClr val="005288"/>
              </a:solidFill>
              <a:prstDash val="solid"/>
              <a:tailEnd type="arrow"/>
            </a:ln>
            <a:effectLst/>
          </p:spPr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76C796-8108-EE96-EFDE-41FDA5D804ED}"/>
              </a:ext>
            </a:extLst>
          </p:cNvPr>
          <p:cNvGrpSpPr/>
          <p:nvPr/>
        </p:nvGrpSpPr>
        <p:grpSpPr>
          <a:xfrm>
            <a:off x="1148846" y="2843585"/>
            <a:ext cx="6725040" cy="1288962"/>
            <a:chOff x="2564986" y="3502144"/>
            <a:chExt cx="7437928" cy="237908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161F2B-2DCA-FCC4-1266-B02658FB18F5}"/>
                </a:ext>
              </a:extLst>
            </p:cNvPr>
            <p:cNvSpPr txBox="1"/>
            <p:nvPr/>
          </p:nvSpPr>
          <p:spPr>
            <a:xfrm>
              <a:off x="2564986" y="4845734"/>
              <a:ext cx="1821304" cy="1035496"/>
            </a:xfrm>
            <a:prstGeom prst="roundRect">
              <a:avLst/>
            </a:prstGeom>
            <a:solidFill>
              <a:srgbClr val="871E63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indent="-274320" algn="ctr">
                <a:spcAft>
                  <a:spcPts val="900"/>
                </a:spcAft>
              </a:pPr>
              <a:r>
                <a:rPr lang="en-GB" sz="1200" dirty="0">
                  <a:solidFill>
                    <a:prstClr val="white"/>
                  </a:solidFill>
                  <a:latin typeface="Sofia Pro Light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Company limited by guarantee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53CD8A-5C3E-579C-C6C4-712D4587EA9B}"/>
                </a:ext>
              </a:extLst>
            </p:cNvPr>
            <p:cNvSpPr txBox="1"/>
            <p:nvPr/>
          </p:nvSpPr>
          <p:spPr>
            <a:xfrm>
              <a:off x="4437194" y="4845734"/>
              <a:ext cx="1821304" cy="1035496"/>
            </a:xfrm>
            <a:prstGeom prst="roundRect">
              <a:avLst/>
            </a:prstGeom>
            <a:solidFill>
              <a:srgbClr val="871E63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indent="-274320" algn="ctr">
                <a:spcAft>
                  <a:spcPts val="900"/>
                </a:spcAft>
              </a:pPr>
              <a:r>
                <a:rPr lang="en-GB" sz="1200" dirty="0">
                  <a:solidFill>
                    <a:prstClr val="white"/>
                  </a:solidFill>
                  <a:latin typeface="Sofia Pro Light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Company limited by shares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A356C19-F570-0CA3-801B-E4A38A2F4D34}"/>
                </a:ext>
              </a:extLst>
            </p:cNvPr>
            <p:cNvCxnSpPr/>
            <p:nvPr/>
          </p:nvCxnSpPr>
          <p:spPr>
            <a:xfrm flipH="1">
              <a:off x="3514758" y="4138958"/>
              <a:ext cx="2794644" cy="652505"/>
            </a:xfrm>
            <a:prstGeom prst="straightConnector1">
              <a:avLst/>
            </a:prstGeom>
            <a:noFill/>
            <a:ln w="9525" cap="flat" cmpd="sng" algn="ctr">
              <a:solidFill>
                <a:srgbClr val="005288"/>
              </a:solidFill>
              <a:prstDash val="solid"/>
              <a:tailEnd type="arrow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17CD1EF-BB15-F5E4-75E9-A7AA989EA2D0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 flipH="1">
              <a:off x="5347846" y="4132134"/>
              <a:ext cx="961557" cy="713601"/>
            </a:xfrm>
            <a:prstGeom prst="straightConnector1">
              <a:avLst/>
            </a:prstGeom>
            <a:noFill/>
            <a:ln w="9525" cap="flat" cmpd="sng" algn="ctr">
              <a:solidFill>
                <a:srgbClr val="005288"/>
              </a:solidFill>
              <a:prstDash val="solid"/>
              <a:tailEnd type="arrow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0C582BA-3D67-D3D5-C3C5-A04A89616B0B}"/>
                </a:ext>
              </a:extLst>
            </p:cNvPr>
            <p:cNvSpPr txBox="1"/>
            <p:nvPr/>
          </p:nvSpPr>
          <p:spPr>
            <a:xfrm>
              <a:off x="6309401" y="4845734"/>
              <a:ext cx="1821304" cy="1035496"/>
            </a:xfrm>
            <a:prstGeom prst="roundRect">
              <a:avLst/>
            </a:prstGeom>
            <a:solidFill>
              <a:srgbClr val="871E63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indent="-274320" algn="ctr">
                <a:spcAft>
                  <a:spcPts val="900"/>
                </a:spcAft>
              </a:pPr>
              <a:r>
                <a:rPr lang="en-GB" sz="1200" dirty="0">
                  <a:solidFill>
                    <a:prstClr val="white"/>
                  </a:solidFill>
                  <a:latin typeface="Sofia Pro Light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Community Benefit Society 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20E27C4-2669-6908-BD92-0D89BC235C98}"/>
                </a:ext>
              </a:extLst>
            </p:cNvPr>
            <p:cNvCxnSpPr/>
            <p:nvPr/>
          </p:nvCxnSpPr>
          <p:spPr>
            <a:xfrm>
              <a:off x="6309402" y="4138958"/>
              <a:ext cx="980877" cy="693128"/>
            </a:xfrm>
            <a:prstGeom prst="straightConnector1">
              <a:avLst/>
            </a:prstGeom>
            <a:noFill/>
            <a:ln w="9525" cap="flat" cmpd="sng" algn="ctr">
              <a:solidFill>
                <a:srgbClr val="005288"/>
              </a:solidFill>
              <a:prstDash val="solid"/>
              <a:tailEnd type="arrow"/>
            </a:ln>
            <a:effectLst/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684EDA-EB55-2015-A2C5-C2C913D1661A}"/>
                </a:ext>
              </a:extLst>
            </p:cNvPr>
            <p:cNvSpPr txBox="1"/>
            <p:nvPr/>
          </p:nvSpPr>
          <p:spPr>
            <a:xfrm>
              <a:off x="8181610" y="4845734"/>
              <a:ext cx="1821304" cy="1035496"/>
            </a:xfrm>
            <a:prstGeom prst="roundRect">
              <a:avLst/>
            </a:prstGeom>
            <a:solidFill>
              <a:srgbClr val="871E63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indent="-274320" algn="ctr">
                <a:spcAft>
                  <a:spcPts val="900"/>
                </a:spcAft>
              </a:pPr>
              <a:r>
                <a:rPr lang="en-GB" sz="1200" dirty="0">
                  <a:solidFill>
                    <a:prstClr val="white"/>
                  </a:solidFill>
                  <a:latin typeface="Sofia Pro Light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Charitable Incorporated Organisation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8B11CB7-7052-2F24-F50F-09164841AE0E}"/>
                </a:ext>
              </a:extLst>
            </p:cNvPr>
            <p:cNvCxnSpPr/>
            <p:nvPr/>
          </p:nvCxnSpPr>
          <p:spPr>
            <a:xfrm>
              <a:off x="6309402" y="4138958"/>
              <a:ext cx="2683686" cy="693128"/>
            </a:xfrm>
            <a:prstGeom prst="straightConnector1">
              <a:avLst/>
            </a:prstGeom>
            <a:noFill/>
            <a:ln w="9525" cap="flat" cmpd="sng" algn="ctr">
              <a:solidFill>
                <a:srgbClr val="005288"/>
              </a:solidFill>
              <a:prstDash val="solid"/>
              <a:tailEnd type="arrow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2C0A5F-58FE-A26A-BED5-2BEF7D5D799D}"/>
                </a:ext>
              </a:extLst>
            </p:cNvPr>
            <p:cNvSpPr txBox="1"/>
            <p:nvPr/>
          </p:nvSpPr>
          <p:spPr>
            <a:xfrm>
              <a:off x="5273514" y="3502144"/>
              <a:ext cx="2160240" cy="864096"/>
            </a:xfrm>
            <a:prstGeom prst="roundRect">
              <a:avLst/>
            </a:prstGeom>
            <a:solidFill>
              <a:srgbClr val="3BB3B3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indent="-274320" algn="ctr">
                <a:spcAft>
                  <a:spcPts val="900"/>
                </a:spcAft>
              </a:pPr>
              <a:r>
                <a:rPr lang="en-GB" sz="1200" b="1" dirty="0">
                  <a:solidFill>
                    <a:prstClr val="white"/>
                  </a:solidFill>
                  <a:latin typeface="Sofia Pro Light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Incorporated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20D3861-6E43-BD27-1C20-7F97D88F8DD3}"/>
              </a:ext>
            </a:extLst>
          </p:cNvPr>
          <p:cNvSpPr/>
          <p:nvPr/>
        </p:nvSpPr>
        <p:spPr>
          <a:xfrm>
            <a:off x="851583" y="1004342"/>
            <a:ext cx="7440833" cy="1313140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 Light" panose="020B060402020202020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D26BC6-FD16-6925-29FF-676D09680D95}"/>
              </a:ext>
            </a:extLst>
          </p:cNvPr>
          <p:cNvSpPr/>
          <p:nvPr/>
        </p:nvSpPr>
        <p:spPr>
          <a:xfrm>
            <a:off x="851583" y="2786655"/>
            <a:ext cx="7440833" cy="1446323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1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AE96138A-B5E3-D0F5-5DC7-C046CDEEC8E4}"/>
              </a:ext>
            </a:extLst>
          </p:cNvPr>
          <p:cNvGrpSpPr/>
          <p:nvPr/>
        </p:nvGrpSpPr>
        <p:grpSpPr>
          <a:xfrm>
            <a:off x="295636" y="338203"/>
            <a:ext cx="8552728" cy="3805899"/>
            <a:chOff x="1586753" y="306368"/>
            <a:chExt cx="8920826" cy="4242357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EEF1FD0-FD38-DD03-66A4-6A4BCF3A2C60}"/>
                </a:ext>
              </a:extLst>
            </p:cNvPr>
            <p:cNvSpPr txBox="1"/>
            <p:nvPr/>
          </p:nvSpPr>
          <p:spPr>
            <a:xfrm>
              <a:off x="5278397" y="1431667"/>
              <a:ext cx="1656183" cy="3109899"/>
            </a:xfrm>
            <a:prstGeom prst="roundRect">
              <a:avLst/>
            </a:prstGeom>
            <a:noFill/>
            <a:ln>
              <a:solidFill>
                <a:srgbClr val="3BB3B3"/>
              </a:solidFill>
            </a:ln>
          </p:spPr>
          <p:txBody>
            <a:bodyPr vert="horz" wrap="square" lIns="0" tIns="0" rIns="0" bIns="0" rtlCol="0" anchor="ctr">
              <a:noAutofit/>
            </a:bodyPr>
            <a:lstStyle/>
            <a:p>
              <a:pPr marL="0" marR="0" lvl="0" indent="-27432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6B12B34-D81E-E187-5B9A-23F6B86C9854}"/>
                </a:ext>
              </a:extLst>
            </p:cNvPr>
            <p:cNvSpPr txBox="1"/>
            <p:nvPr/>
          </p:nvSpPr>
          <p:spPr>
            <a:xfrm>
              <a:off x="7064893" y="1438826"/>
              <a:ext cx="1656183" cy="3109899"/>
            </a:xfrm>
            <a:prstGeom prst="roundRect">
              <a:avLst/>
            </a:prstGeom>
            <a:noFill/>
            <a:ln>
              <a:solidFill>
                <a:srgbClr val="3BB3B3"/>
              </a:solidFill>
            </a:ln>
          </p:spPr>
          <p:txBody>
            <a:bodyPr vert="horz" wrap="square" lIns="0" tIns="0" rIns="0" bIns="0" rtlCol="0" anchor="ctr">
              <a:noAutofit/>
            </a:bodyPr>
            <a:lstStyle/>
            <a:p>
              <a:pPr marL="0" marR="0" lvl="0" indent="-27432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CD2FEE9-1F5B-1CE2-2B00-C63C0D31C4B1}"/>
                </a:ext>
              </a:extLst>
            </p:cNvPr>
            <p:cNvSpPr txBox="1"/>
            <p:nvPr/>
          </p:nvSpPr>
          <p:spPr>
            <a:xfrm>
              <a:off x="8842351" y="1431667"/>
              <a:ext cx="1656183" cy="3109899"/>
            </a:xfrm>
            <a:prstGeom prst="roundRect">
              <a:avLst/>
            </a:prstGeom>
            <a:noFill/>
            <a:ln>
              <a:solidFill>
                <a:srgbClr val="3BB3B3"/>
              </a:solidFill>
            </a:ln>
          </p:spPr>
          <p:txBody>
            <a:bodyPr vert="horz" wrap="square" lIns="0" tIns="0" rIns="0" bIns="0" rtlCol="0" anchor="ctr">
              <a:noAutofit/>
            </a:bodyPr>
            <a:lstStyle/>
            <a:p>
              <a:pPr marL="0" marR="0" lvl="0" indent="-27432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A9D9F5-B65D-6715-6E46-0B7C235192B7}"/>
                </a:ext>
              </a:extLst>
            </p:cNvPr>
            <p:cNvSpPr txBox="1"/>
            <p:nvPr/>
          </p:nvSpPr>
          <p:spPr>
            <a:xfrm>
              <a:off x="3491900" y="1438826"/>
              <a:ext cx="1656183" cy="3109899"/>
            </a:xfrm>
            <a:prstGeom prst="roundRect">
              <a:avLst/>
            </a:prstGeom>
            <a:noFill/>
            <a:ln>
              <a:solidFill>
                <a:srgbClr val="3BB3B3"/>
              </a:solidFill>
            </a:ln>
          </p:spPr>
          <p:txBody>
            <a:bodyPr vert="horz" wrap="square" lIns="0" tIns="0" rIns="0" bIns="0" rtlCol="0" anchor="ctr">
              <a:noAutofit/>
            </a:bodyPr>
            <a:lstStyle/>
            <a:p>
              <a:pPr marL="0" marR="0" lvl="0" indent="-27432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19A5F7F-35A1-D0BC-2510-AAAB3C1B6FA2}"/>
                </a:ext>
              </a:extLst>
            </p:cNvPr>
            <p:cNvSpPr txBox="1"/>
            <p:nvPr/>
          </p:nvSpPr>
          <p:spPr>
            <a:xfrm>
              <a:off x="1619951" y="1438826"/>
              <a:ext cx="1677880" cy="3109899"/>
            </a:xfrm>
            <a:prstGeom prst="roundRect">
              <a:avLst/>
            </a:prstGeom>
            <a:noFill/>
            <a:ln>
              <a:solidFill>
                <a:srgbClr val="3BB3B3"/>
              </a:solidFill>
            </a:ln>
          </p:spPr>
          <p:txBody>
            <a:bodyPr vert="horz" wrap="square" lIns="0" tIns="0" rIns="0" bIns="0" rtlCol="0" anchor="ctr">
              <a:noAutofit/>
            </a:bodyPr>
            <a:lstStyle/>
            <a:p>
              <a:pPr marL="0" marR="0" lvl="0" indent="-27432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A26EE52-A221-C0BB-70E6-B6BAE8E6CA05}"/>
                </a:ext>
              </a:extLst>
            </p:cNvPr>
            <p:cNvSpPr txBox="1"/>
            <p:nvPr/>
          </p:nvSpPr>
          <p:spPr>
            <a:xfrm>
              <a:off x="3491900" y="910729"/>
              <a:ext cx="1656184" cy="864096"/>
            </a:xfrm>
            <a:prstGeom prst="roundRect">
              <a:avLst/>
            </a:prstGeom>
            <a:solidFill>
              <a:srgbClr val="3BB3B3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indent="-274320" algn="ctr">
                <a:spcAft>
                  <a:spcPts val="900"/>
                </a:spcAft>
              </a:pPr>
              <a:r>
                <a:rPr lang="en-GB" sz="1400" dirty="0">
                  <a:solidFill>
                    <a:prstClr val="white"/>
                  </a:solidFill>
                  <a:latin typeface="Sofia Pro Light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Company limited by guarantee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A66C59E-875A-7971-DA09-06A8C2676DB5}"/>
                </a:ext>
              </a:extLst>
            </p:cNvPr>
            <p:cNvSpPr txBox="1"/>
            <p:nvPr/>
          </p:nvSpPr>
          <p:spPr>
            <a:xfrm>
              <a:off x="5278398" y="910729"/>
              <a:ext cx="1656184" cy="864096"/>
            </a:xfrm>
            <a:prstGeom prst="roundRect">
              <a:avLst/>
            </a:prstGeom>
            <a:solidFill>
              <a:srgbClr val="3BB3B3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indent="-274320" algn="ctr">
                <a:spcAft>
                  <a:spcPts val="900"/>
                </a:spcAft>
              </a:pPr>
              <a:r>
                <a:rPr lang="en-GB" sz="1400" dirty="0">
                  <a:solidFill>
                    <a:prstClr val="white"/>
                  </a:solidFill>
                  <a:latin typeface="Sofia Pro Light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Company limited by shares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53B406B-7CA6-3D13-6827-516944CDACBE}"/>
                </a:ext>
              </a:extLst>
            </p:cNvPr>
            <p:cNvSpPr txBox="1"/>
            <p:nvPr/>
          </p:nvSpPr>
          <p:spPr>
            <a:xfrm>
              <a:off x="7064896" y="910729"/>
              <a:ext cx="1656184" cy="864096"/>
            </a:xfrm>
            <a:prstGeom prst="roundRect">
              <a:avLst/>
            </a:prstGeom>
            <a:solidFill>
              <a:srgbClr val="3BB3B3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indent="-274320" algn="ctr">
                <a:spcAft>
                  <a:spcPts val="900"/>
                </a:spcAft>
              </a:pPr>
              <a:r>
                <a:rPr lang="en-GB" sz="1400" dirty="0">
                  <a:solidFill>
                    <a:prstClr val="white"/>
                  </a:solidFill>
                  <a:latin typeface="Sofia Pro Light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Community Benefit Society 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4DBA45F-12DD-F614-87CF-35068CBB5F13}"/>
                </a:ext>
              </a:extLst>
            </p:cNvPr>
            <p:cNvSpPr txBox="1"/>
            <p:nvPr/>
          </p:nvSpPr>
          <p:spPr>
            <a:xfrm>
              <a:off x="8851395" y="910729"/>
              <a:ext cx="1656184" cy="864096"/>
            </a:xfrm>
            <a:prstGeom prst="roundRect">
              <a:avLst/>
            </a:prstGeom>
            <a:solidFill>
              <a:srgbClr val="3BB3B3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indent="-274320" algn="ctr">
                <a:spcAft>
                  <a:spcPts val="900"/>
                </a:spcAft>
              </a:pPr>
              <a:r>
                <a:rPr lang="en-GB" sz="1400" dirty="0">
                  <a:solidFill>
                    <a:prstClr val="white"/>
                  </a:solidFill>
                  <a:latin typeface="Sofia Pro Light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Charitable Incorporated Organisation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4615D7F-BD1D-0E56-76E1-6CD26722811D}"/>
                </a:ext>
              </a:extLst>
            </p:cNvPr>
            <p:cNvSpPr txBox="1"/>
            <p:nvPr/>
          </p:nvSpPr>
          <p:spPr>
            <a:xfrm>
              <a:off x="1586753" y="910729"/>
              <a:ext cx="1797135" cy="864096"/>
            </a:xfrm>
            <a:prstGeom prst="roundRect">
              <a:avLst/>
            </a:prstGeom>
            <a:solidFill>
              <a:srgbClr val="3BB3B3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indent="-274320" algn="ctr">
                <a:spcAft>
                  <a:spcPts val="900"/>
                </a:spcAft>
              </a:pPr>
              <a:r>
                <a:rPr lang="en-GB" sz="1400" dirty="0">
                  <a:solidFill>
                    <a:prstClr val="white"/>
                  </a:solidFill>
                  <a:latin typeface="Sofia Pro Light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Unincorporated association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0534685-5FD6-1510-E3BF-5283D16D6BDF}"/>
                </a:ext>
              </a:extLst>
            </p:cNvPr>
            <p:cNvSpPr txBox="1"/>
            <p:nvPr/>
          </p:nvSpPr>
          <p:spPr>
            <a:xfrm>
              <a:off x="1586753" y="306368"/>
              <a:ext cx="1797135" cy="508311"/>
            </a:xfrm>
            <a:prstGeom prst="roundRect">
              <a:avLst/>
            </a:prstGeom>
            <a:solidFill>
              <a:srgbClr val="871E63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indent="-274320" algn="ctr">
                <a:spcAft>
                  <a:spcPts val="900"/>
                </a:spcAft>
              </a:pPr>
              <a:r>
                <a:rPr lang="en-GB" sz="1400" b="1" dirty="0">
                  <a:solidFill>
                    <a:prstClr val="white"/>
                  </a:solidFill>
                  <a:latin typeface="Sofia Pro Light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Unincorporated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240E6EE-A11A-03AD-DCAD-AF8C193E8311}"/>
                </a:ext>
              </a:extLst>
            </p:cNvPr>
            <p:cNvSpPr txBox="1"/>
            <p:nvPr/>
          </p:nvSpPr>
          <p:spPr>
            <a:xfrm>
              <a:off x="3491900" y="306368"/>
              <a:ext cx="7015679" cy="479407"/>
            </a:xfrm>
            <a:prstGeom prst="roundRect">
              <a:avLst/>
            </a:prstGeom>
            <a:solidFill>
              <a:srgbClr val="871E63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indent="-274320" algn="ctr">
                <a:spcAft>
                  <a:spcPts val="900"/>
                </a:spcAft>
              </a:pPr>
              <a:r>
                <a:rPr lang="en-GB" sz="1400" b="1" dirty="0">
                  <a:solidFill>
                    <a:prstClr val="white"/>
                  </a:solidFill>
                  <a:latin typeface="Sofia Pro Light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Incorporated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443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AE96138A-B5E3-D0F5-5DC7-C046CDEEC8E4}"/>
              </a:ext>
            </a:extLst>
          </p:cNvPr>
          <p:cNvGrpSpPr/>
          <p:nvPr/>
        </p:nvGrpSpPr>
        <p:grpSpPr>
          <a:xfrm>
            <a:off x="254413" y="246266"/>
            <a:ext cx="8635174" cy="3963296"/>
            <a:chOff x="1586753" y="306368"/>
            <a:chExt cx="8920826" cy="4242357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EEF1FD0-FD38-DD03-66A4-6A4BCF3A2C60}"/>
                </a:ext>
              </a:extLst>
            </p:cNvPr>
            <p:cNvSpPr txBox="1"/>
            <p:nvPr/>
          </p:nvSpPr>
          <p:spPr>
            <a:xfrm>
              <a:off x="5278397" y="1431667"/>
              <a:ext cx="1656183" cy="3109899"/>
            </a:xfrm>
            <a:prstGeom prst="roundRect">
              <a:avLst/>
            </a:prstGeom>
            <a:noFill/>
            <a:ln>
              <a:solidFill>
                <a:srgbClr val="3BB3B3"/>
              </a:solidFill>
            </a:ln>
          </p:spPr>
          <p:txBody>
            <a:bodyPr vert="horz" wrap="square" lIns="0" tIns="0" rIns="0" bIns="0" rtlCol="0" anchor="ctr">
              <a:noAutofit/>
            </a:bodyPr>
            <a:lstStyle/>
            <a:p>
              <a:pPr marL="0" marR="0" lvl="0" indent="-27432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6B12B34-D81E-E187-5B9A-23F6B86C9854}"/>
                </a:ext>
              </a:extLst>
            </p:cNvPr>
            <p:cNvSpPr txBox="1"/>
            <p:nvPr/>
          </p:nvSpPr>
          <p:spPr>
            <a:xfrm>
              <a:off x="7064893" y="1438826"/>
              <a:ext cx="1656183" cy="3109899"/>
            </a:xfrm>
            <a:prstGeom prst="roundRect">
              <a:avLst/>
            </a:prstGeom>
            <a:noFill/>
            <a:ln>
              <a:solidFill>
                <a:srgbClr val="3BB3B3"/>
              </a:solidFill>
            </a:ln>
          </p:spPr>
          <p:txBody>
            <a:bodyPr vert="horz" wrap="square" lIns="0" tIns="0" rIns="0" bIns="0" rtlCol="0" anchor="ctr">
              <a:noAutofit/>
            </a:bodyPr>
            <a:lstStyle/>
            <a:p>
              <a:pPr marL="0" marR="0" lvl="0" indent="-27432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CD2FEE9-1F5B-1CE2-2B00-C63C0D31C4B1}"/>
                </a:ext>
              </a:extLst>
            </p:cNvPr>
            <p:cNvSpPr txBox="1"/>
            <p:nvPr/>
          </p:nvSpPr>
          <p:spPr>
            <a:xfrm>
              <a:off x="8842351" y="1431667"/>
              <a:ext cx="1656183" cy="3109899"/>
            </a:xfrm>
            <a:prstGeom prst="roundRect">
              <a:avLst/>
            </a:prstGeom>
            <a:noFill/>
            <a:ln>
              <a:solidFill>
                <a:srgbClr val="3BB3B3"/>
              </a:solidFill>
            </a:ln>
          </p:spPr>
          <p:txBody>
            <a:bodyPr vert="horz" wrap="square" lIns="0" tIns="0" rIns="0" bIns="0" rtlCol="0" anchor="ctr">
              <a:noAutofit/>
            </a:bodyPr>
            <a:lstStyle/>
            <a:p>
              <a:pPr marL="0" marR="0" lvl="0" indent="-27432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A9D9F5-B65D-6715-6E46-0B7C235192B7}"/>
                </a:ext>
              </a:extLst>
            </p:cNvPr>
            <p:cNvSpPr txBox="1"/>
            <p:nvPr/>
          </p:nvSpPr>
          <p:spPr>
            <a:xfrm>
              <a:off x="3491900" y="1438826"/>
              <a:ext cx="1656183" cy="3109899"/>
            </a:xfrm>
            <a:prstGeom prst="roundRect">
              <a:avLst/>
            </a:prstGeom>
            <a:noFill/>
            <a:ln>
              <a:solidFill>
                <a:srgbClr val="3BB3B3"/>
              </a:solidFill>
            </a:ln>
          </p:spPr>
          <p:txBody>
            <a:bodyPr vert="horz" wrap="square" lIns="0" tIns="0" rIns="0" bIns="0" rtlCol="0" anchor="ctr">
              <a:noAutofit/>
            </a:bodyPr>
            <a:lstStyle/>
            <a:p>
              <a:pPr marL="0" marR="0" lvl="0" indent="-27432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19A5F7F-35A1-D0BC-2510-AAAB3C1B6FA2}"/>
                </a:ext>
              </a:extLst>
            </p:cNvPr>
            <p:cNvSpPr txBox="1"/>
            <p:nvPr/>
          </p:nvSpPr>
          <p:spPr>
            <a:xfrm>
              <a:off x="1619951" y="1438826"/>
              <a:ext cx="1677880" cy="3109899"/>
            </a:xfrm>
            <a:prstGeom prst="roundRect">
              <a:avLst/>
            </a:prstGeom>
            <a:noFill/>
            <a:ln>
              <a:solidFill>
                <a:srgbClr val="3BB3B3"/>
              </a:solidFill>
            </a:ln>
          </p:spPr>
          <p:txBody>
            <a:bodyPr vert="horz" wrap="square" lIns="0" tIns="0" rIns="0" bIns="0" rtlCol="0" anchor="ctr">
              <a:noAutofit/>
            </a:bodyPr>
            <a:lstStyle/>
            <a:p>
              <a:pPr marL="0" marR="0" lvl="0" indent="-27432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A26EE52-A221-C0BB-70E6-B6BAE8E6CA05}"/>
                </a:ext>
              </a:extLst>
            </p:cNvPr>
            <p:cNvSpPr txBox="1"/>
            <p:nvPr/>
          </p:nvSpPr>
          <p:spPr>
            <a:xfrm>
              <a:off x="3491900" y="910729"/>
              <a:ext cx="1656184" cy="864096"/>
            </a:xfrm>
            <a:prstGeom prst="roundRect">
              <a:avLst/>
            </a:prstGeom>
            <a:solidFill>
              <a:srgbClr val="3BB3B3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indent="-274320" algn="ctr">
                <a:spcAft>
                  <a:spcPts val="900"/>
                </a:spcAft>
              </a:pPr>
              <a:r>
                <a:rPr lang="en-GB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ofia Pro Light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Company limited by guarantee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A66C59E-875A-7971-DA09-06A8C2676DB5}"/>
                </a:ext>
              </a:extLst>
            </p:cNvPr>
            <p:cNvSpPr txBox="1"/>
            <p:nvPr/>
          </p:nvSpPr>
          <p:spPr>
            <a:xfrm>
              <a:off x="5278398" y="910729"/>
              <a:ext cx="1656184" cy="864096"/>
            </a:xfrm>
            <a:prstGeom prst="roundRect">
              <a:avLst/>
            </a:prstGeom>
            <a:solidFill>
              <a:srgbClr val="3BB3B3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indent="-274320" algn="ctr">
                <a:spcAft>
                  <a:spcPts val="900"/>
                </a:spcAft>
              </a:pPr>
              <a:r>
                <a:rPr lang="en-GB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ofia Pro Light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Company limited by shares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53B406B-7CA6-3D13-6827-516944CDACBE}"/>
                </a:ext>
              </a:extLst>
            </p:cNvPr>
            <p:cNvSpPr txBox="1"/>
            <p:nvPr/>
          </p:nvSpPr>
          <p:spPr>
            <a:xfrm>
              <a:off x="7064896" y="910729"/>
              <a:ext cx="1656184" cy="864096"/>
            </a:xfrm>
            <a:prstGeom prst="roundRect">
              <a:avLst/>
            </a:prstGeom>
            <a:solidFill>
              <a:srgbClr val="3BB3B3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indent="-274320" algn="ctr">
                <a:spcAft>
                  <a:spcPts val="900"/>
                </a:spcAft>
              </a:pPr>
              <a:r>
                <a:rPr lang="en-GB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ofia Pro Light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Community Benefit Society 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4DBA45F-12DD-F614-87CF-35068CBB5F13}"/>
                </a:ext>
              </a:extLst>
            </p:cNvPr>
            <p:cNvSpPr txBox="1"/>
            <p:nvPr/>
          </p:nvSpPr>
          <p:spPr>
            <a:xfrm>
              <a:off x="8851395" y="910729"/>
              <a:ext cx="1656184" cy="864096"/>
            </a:xfrm>
            <a:prstGeom prst="roundRect">
              <a:avLst/>
            </a:prstGeom>
            <a:solidFill>
              <a:srgbClr val="3BB3B3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indent="-274320" algn="ctr">
                <a:spcAft>
                  <a:spcPts val="900"/>
                </a:spcAft>
              </a:pPr>
              <a:r>
                <a:rPr lang="en-GB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ofia Pro Light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Charitable Incorporated Organisation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4615D7F-BD1D-0E56-76E1-6CD26722811D}"/>
                </a:ext>
              </a:extLst>
            </p:cNvPr>
            <p:cNvSpPr txBox="1"/>
            <p:nvPr/>
          </p:nvSpPr>
          <p:spPr>
            <a:xfrm>
              <a:off x="1586753" y="910729"/>
              <a:ext cx="1797135" cy="864096"/>
            </a:xfrm>
            <a:prstGeom prst="roundRect">
              <a:avLst/>
            </a:prstGeom>
            <a:solidFill>
              <a:srgbClr val="3BB3B3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indent="-274320" algn="ctr">
                <a:spcAft>
                  <a:spcPts val="900"/>
                </a:spcAft>
              </a:pPr>
              <a:r>
                <a:rPr lang="en-GB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ofia Pro Light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Unincorporated association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0534685-5FD6-1510-E3BF-5283D16D6BDF}"/>
                </a:ext>
              </a:extLst>
            </p:cNvPr>
            <p:cNvSpPr txBox="1"/>
            <p:nvPr/>
          </p:nvSpPr>
          <p:spPr>
            <a:xfrm>
              <a:off x="1586753" y="306368"/>
              <a:ext cx="1797135" cy="508311"/>
            </a:xfrm>
            <a:prstGeom prst="roundRect">
              <a:avLst/>
            </a:prstGeom>
            <a:solidFill>
              <a:srgbClr val="871E63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indent="-274320" algn="ctr">
                <a:spcAft>
                  <a:spcPts val="900"/>
                </a:spcAft>
              </a:pPr>
              <a:r>
                <a:rPr lang="en-GB" sz="1400" b="1" dirty="0">
                  <a:solidFill>
                    <a:srgbClr val="E8F1F3"/>
                  </a:solidFill>
                  <a:latin typeface="Sofia Pro Light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Unincorporated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240E6EE-A11A-03AD-DCAD-AF8C193E8311}"/>
                </a:ext>
              </a:extLst>
            </p:cNvPr>
            <p:cNvSpPr txBox="1"/>
            <p:nvPr/>
          </p:nvSpPr>
          <p:spPr>
            <a:xfrm>
              <a:off x="3491900" y="306368"/>
              <a:ext cx="7015679" cy="479407"/>
            </a:xfrm>
            <a:prstGeom prst="roundRect">
              <a:avLst/>
            </a:prstGeom>
            <a:solidFill>
              <a:srgbClr val="871E63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indent="-274320" algn="ctr">
                <a:spcAft>
                  <a:spcPts val="900"/>
                </a:spcAft>
              </a:pPr>
              <a:r>
                <a:rPr lang="en-GB" sz="1400" b="1" dirty="0">
                  <a:solidFill>
                    <a:srgbClr val="E8F1F3"/>
                  </a:solidFill>
                  <a:latin typeface="Sofia Pro Light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Incorporated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1F3C6FC-D5F3-31A2-B587-17E443BBF494}"/>
              </a:ext>
            </a:extLst>
          </p:cNvPr>
          <p:cNvSpPr/>
          <p:nvPr/>
        </p:nvSpPr>
        <p:spPr>
          <a:xfrm>
            <a:off x="346932" y="1789967"/>
            <a:ext cx="1568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3. No separate legal entity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7B58E8-3CDB-4526-DDE5-002BD6E27638}"/>
              </a:ext>
            </a:extLst>
          </p:cNvPr>
          <p:cNvSpPr/>
          <p:nvPr/>
        </p:nvSpPr>
        <p:spPr>
          <a:xfrm>
            <a:off x="360078" y="3361386"/>
            <a:ext cx="14770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10. Individual has unlimited liability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6BBEB5-EA9A-41B8-4806-5ADEBBA4BFF9}"/>
              </a:ext>
            </a:extLst>
          </p:cNvPr>
          <p:cNvSpPr/>
          <p:nvPr/>
        </p:nvSpPr>
        <p:spPr>
          <a:xfrm>
            <a:off x="344867" y="2487546"/>
            <a:ext cx="15680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6. No formal legal requirements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2328AB-4022-92B1-17DD-DE93C7BDE83E}"/>
              </a:ext>
            </a:extLst>
          </p:cNvPr>
          <p:cNvSpPr/>
          <p:nvPr/>
        </p:nvSpPr>
        <p:spPr>
          <a:xfrm>
            <a:off x="2140992" y="1789987"/>
            <a:ext cx="1560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1. Owned by the members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32B0BF-B0EB-83E3-B387-40F57A2B57AB}"/>
              </a:ext>
            </a:extLst>
          </p:cNvPr>
          <p:cNvSpPr/>
          <p:nvPr/>
        </p:nvSpPr>
        <p:spPr>
          <a:xfrm>
            <a:off x="2152067" y="2485066"/>
            <a:ext cx="15394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9. Liability limited, often to £1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52DE68-2B3A-68D2-431F-7810B9906674}"/>
              </a:ext>
            </a:extLst>
          </p:cNvPr>
          <p:cNvSpPr/>
          <p:nvPr/>
        </p:nvSpPr>
        <p:spPr>
          <a:xfrm>
            <a:off x="3916181" y="1773676"/>
            <a:ext cx="15979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5. Can be public or private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92A42F-45CC-1D83-EEF4-45B302DA9E59}"/>
              </a:ext>
            </a:extLst>
          </p:cNvPr>
          <p:cNvSpPr/>
          <p:nvPr/>
        </p:nvSpPr>
        <p:spPr>
          <a:xfrm>
            <a:off x="5623310" y="2513533"/>
            <a:ext cx="16031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7. Operate on 1 member 1 vote system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DD1A21-83C5-EC19-DE24-55418836F3DB}"/>
              </a:ext>
            </a:extLst>
          </p:cNvPr>
          <p:cNvSpPr/>
          <p:nvPr/>
        </p:nvSpPr>
        <p:spPr>
          <a:xfrm>
            <a:off x="5640250" y="1774869"/>
            <a:ext cx="14831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2. Must be for the benefit of the community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5C5890-6481-C6A4-1799-34A4D8A03715}"/>
              </a:ext>
            </a:extLst>
          </p:cNvPr>
          <p:cNvSpPr/>
          <p:nvPr/>
        </p:nvSpPr>
        <p:spPr>
          <a:xfrm>
            <a:off x="7394109" y="1783910"/>
            <a:ext cx="16041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4. Combines charitable status and an incorporated entity in one structure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11424B-3097-91F2-A4AE-975CBEC59F5E}"/>
              </a:ext>
            </a:extLst>
          </p:cNvPr>
          <p:cNvSpPr/>
          <p:nvPr/>
        </p:nvSpPr>
        <p:spPr>
          <a:xfrm>
            <a:off x="3926458" y="2480296"/>
            <a:ext cx="1564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8. Owned by shareholders </a:t>
            </a:r>
          </a:p>
        </p:txBody>
      </p:sp>
    </p:spTree>
    <p:extLst>
      <p:ext uri="{BB962C8B-B14F-4D97-AF65-F5344CB8AC3E}">
        <p14:creationId xmlns:p14="http://schemas.microsoft.com/office/powerpoint/2010/main" val="152825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633DDF9-94A8-CFFD-6F51-E0B684437425}"/>
              </a:ext>
            </a:extLst>
          </p:cNvPr>
          <p:cNvSpPr txBox="1">
            <a:spLocks/>
          </p:cNvSpPr>
          <p:nvPr/>
        </p:nvSpPr>
        <p:spPr>
          <a:xfrm>
            <a:off x="125178" y="-502787"/>
            <a:ext cx="1834914" cy="3344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Where to get support for becoming incorporated </a:t>
            </a: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436E154-8F49-90CC-EE42-3630638E4D05}"/>
              </a:ext>
            </a:extLst>
          </p:cNvPr>
          <p:cNvSpPr txBox="1">
            <a:spLocks/>
          </p:cNvSpPr>
          <p:nvPr/>
        </p:nvSpPr>
        <p:spPr>
          <a:xfrm>
            <a:off x="9364980" y="5472493"/>
            <a:ext cx="21336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0E5F8-2569-46DB-AC9C-D2FE801FD418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fia Pro Light" panose="020B060402020202020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fia Pro Light" panose="020B0604020202020204" charset="0"/>
            </a:endParaRPr>
          </a:p>
        </p:txBody>
      </p:sp>
      <p:pic>
        <p:nvPicPr>
          <p:cNvPr id="13" name="Picture 2" descr="Companies House - back to home page">
            <a:extLst>
              <a:ext uri="{FF2B5EF4-FFF2-40B4-BE49-F238E27FC236}">
                <a16:creationId xmlns:a16="http://schemas.microsoft.com/office/drawing/2014/main" id="{318D0291-F31E-C8CB-C1CB-7736C1420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3713" y="370553"/>
            <a:ext cx="761598" cy="651820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89AC86-D316-706F-5A5E-04C2BD508837}"/>
              </a:ext>
            </a:extLst>
          </p:cNvPr>
          <p:cNvSpPr/>
          <p:nvPr/>
        </p:nvSpPr>
        <p:spPr>
          <a:xfrm>
            <a:off x="3931564" y="1230458"/>
            <a:ext cx="21675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prstClr val="black"/>
                </a:solidFill>
                <a:latin typeface="Sofia Pro Light" panose="020B0604020202020204" charset="0"/>
                <a:hlinkClick r:id="rId7"/>
              </a:rPr>
              <a:t>www.companieshouse.gov.uk/</a:t>
            </a:r>
            <a:endParaRPr lang="en-GB" sz="1100" dirty="0">
              <a:solidFill>
                <a:prstClr val="black"/>
              </a:solidFill>
              <a:latin typeface="Sofia Pro Light" panose="020B06040202020202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5A964D-3764-3B86-E226-13413037D240}"/>
              </a:ext>
            </a:extLst>
          </p:cNvPr>
          <p:cNvSpPr txBox="1"/>
          <p:nvPr/>
        </p:nvSpPr>
        <p:spPr>
          <a:xfrm>
            <a:off x="4140303" y="2548678"/>
            <a:ext cx="2313660" cy="648072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defPPr>
              <a:defRPr lang="en-US"/>
            </a:defPPr>
            <a:lvl1pPr indent="-274320">
              <a:spcAft>
                <a:spcPts val="900"/>
              </a:spcAft>
              <a:defRPr b="1">
                <a:latin typeface="Helvetica" pitchFamily="34" charset="0"/>
              </a:defRPr>
            </a:lvl1pPr>
          </a:lstStyle>
          <a:p>
            <a:pPr marL="0" marR="0" lvl="0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fia Pro Light" panose="020B0604020202020204" charset="0"/>
                <a:hlinkClick r:id="rId8"/>
              </a:rPr>
              <a:t>https://www.fca.org.uk/firms/mutual-societies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fia Pro Light" panose="020B0604020202020204" charset="0"/>
              </a:rPr>
              <a:t> 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8FFCE631-0931-B17F-768C-DC765200DC76}"/>
              </a:ext>
            </a:extLst>
          </p:cNvPr>
          <p:cNvSpPr/>
          <p:nvPr/>
        </p:nvSpPr>
        <p:spPr>
          <a:xfrm>
            <a:off x="3702539" y="376217"/>
            <a:ext cx="360040" cy="1377088"/>
          </a:xfrm>
          <a:prstGeom prst="rightBrace">
            <a:avLst>
              <a:gd name="adj1" fmla="val 57464"/>
              <a:gd name="adj2" fmla="val 50000"/>
            </a:avLst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fia Pro Light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867ACF-91C7-CD02-AE0C-A68EBD889CE4}"/>
              </a:ext>
            </a:extLst>
          </p:cNvPr>
          <p:cNvSpPr txBox="1"/>
          <p:nvPr/>
        </p:nvSpPr>
        <p:spPr>
          <a:xfrm>
            <a:off x="2201803" y="374301"/>
            <a:ext cx="1447742" cy="648072"/>
          </a:xfrm>
          <a:prstGeom prst="roundRect">
            <a:avLst/>
          </a:prstGeom>
          <a:solidFill>
            <a:srgbClr val="A4569C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indent="-274320" algn="ctr">
              <a:spcAft>
                <a:spcPts val="900"/>
              </a:spcAft>
            </a:pPr>
            <a:r>
              <a:rPr lang="en-GB" sz="1400" b="1" dirty="0">
                <a:solidFill>
                  <a:prstClr val="white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Company limited by guarantee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2AF76B-6935-C3D6-8EED-7AB22CE69490}"/>
              </a:ext>
            </a:extLst>
          </p:cNvPr>
          <p:cNvSpPr txBox="1"/>
          <p:nvPr/>
        </p:nvSpPr>
        <p:spPr>
          <a:xfrm>
            <a:off x="2201803" y="1105232"/>
            <a:ext cx="1447742" cy="648072"/>
          </a:xfrm>
          <a:prstGeom prst="roundRect">
            <a:avLst/>
          </a:prstGeom>
          <a:solidFill>
            <a:srgbClr val="A4569C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indent="-274320" algn="ctr">
              <a:spcAft>
                <a:spcPts val="900"/>
              </a:spcAft>
            </a:pPr>
            <a:r>
              <a:rPr lang="en-GB" sz="1400" b="1" dirty="0">
                <a:solidFill>
                  <a:prstClr val="white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Company limited by shares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AABA3D-D290-C306-8742-9AD470DD42C5}"/>
              </a:ext>
            </a:extLst>
          </p:cNvPr>
          <p:cNvSpPr txBox="1"/>
          <p:nvPr/>
        </p:nvSpPr>
        <p:spPr>
          <a:xfrm>
            <a:off x="2201803" y="2134893"/>
            <a:ext cx="1447742" cy="648072"/>
          </a:xfrm>
          <a:prstGeom prst="roundRect">
            <a:avLst/>
          </a:prstGeom>
          <a:solidFill>
            <a:srgbClr val="A4569C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indent="-274320" algn="ctr">
              <a:spcAft>
                <a:spcPts val="900"/>
              </a:spcAft>
            </a:pPr>
            <a:endParaRPr lang="en-GB" sz="1400" dirty="0">
              <a:solidFill>
                <a:prstClr val="white"/>
              </a:solidFill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274320" algn="ctr">
              <a:spcAft>
                <a:spcPts val="900"/>
              </a:spcAft>
            </a:pPr>
            <a:r>
              <a:rPr lang="en-GB" sz="1400" b="1" dirty="0">
                <a:solidFill>
                  <a:prstClr val="white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Community Benefit Society </a:t>
            </a:r>
          </a:p>
          <a:p>
            <a:pPr indent="-274320" algn="ctr">
              <a:spcAft>
                <a:spcPts val="900"/>
              </a:spcAft>
            </a:pPr>
            <a:endParaRPr lang="en-GB" sz="1400" b="1" dirty="0">
              <a:solidFill>
                <a:prstClr val="white"/>
              </a:solidFill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8D1AEB-256A-7424-F28B-EA5B00D162EF}"/>
              </a:ext>
            </a:extLst>
          </p:cNvPr>
          <p:cNvSpPr txBox="1"/>
          <p:nvPr/>
        </p:nvSpPr>
        <p:spPr>
          <a:xfrm>
            <a:off x="2201803" y="3360685"/>
            <a:ext cx="1447742" cy="648072"/>
          </a:xfrm>
          <a:prstGeom prst="roundRect">
            <a:avLst/>
          </a:prstGeom>
          <a:solidFill>
            <a:srgbClr val="A4569C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indent="-274320" algn="ctr">
              <a:spcAft>
                <a:spcPts val="900"/>
              </a:spcAft>
            </a:pPr>
            <a:r>
              <a:rPr lang="en-GB" sz="1400" b="1" dirty="0">
                <a:solidFill>
                  <a:prstClr val="white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Charitable Incorporated Organisation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7C752774-AC6D-A9AD-F867-10246E847C4A}"/>
              </a:ext>
            </a:extLst>
          </p:cNvPr>
          <p:cNvSpPr/>
          <p:nvPr/>
        </p:nvSpPr>
        <p:spPr>
          <a:xfrm>
            <a:off x="3738543" y="2039024"/>
            <a:ext cx="288032" cy="867989"/>
          </a:xfrm>
          <a:prstGeom prst="rightBrace">
            <a:avLst>
              <a:gd name="adj1" fmla="val 57464"/>
              <a:gd name="adj2" fmla="val 50000"/>
            </a:avLst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fia Pro Light" panose="020B060402020202020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36F2EA-605D-FBEB-53C6-AC3A6B4BE9C3}"/>
              </a:ext>
            </a:extLst>
          </p:cNvPr>
          <p:cNvSpPr txBox="1"/>
          <p:nvPr/>
        </p:nvSpPr>
        <p:spPr>
          <a:xfrm>
            <a:off x="5802203" y="3322735"/>
            <a:ext cx="1296144" cy="723973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marL="0" marR="0" lvl="0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en-GB" sz="35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ofia Pro Light" panose="020B0604020202020204" charset="0"/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118556D9-F314-6D20-0DAE-BABC93CC9803}"/>
              </a:ext>
            </a:extLst>
          </p:cNvPr>
          <p:cNvSpPr/>
          <p:nvPr/>
        </p:nvSpPr>
        <p:spPr>
          <a:xfrm>
            <a:off x="3734183" y="3288368"/>
            <a:ext cx="288032" cy="867989"/>
          </a:xfrm>
          <a:prstGeom prst="rightBrace">
            <a:avLst>
              <a:gd name="adj1" fmla="val 57464"/>
              <a:gd name="adj2" fmla="val 50000"/>
            </a:avLst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fia Pro Light" panose="020B060402020202020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3E27BB-F130-4E58-B9A8-0ED2C66444A5}"/>
              </a:ext>
            </a:extLst>
          </p:cNvPr>
          <p:cNvSpPr txBox="1"/>
          <p:nvPr/>
        </p:nvSpPr>
        <p:spPr>
          <a:xfrm>
            <a:off x="4067446" y="3922391"/>
            <a:ext cx="3741204" cy="543952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marL="0" marR="0" lvl="0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fia Pro Light" panose="020B0604020202020204" charset="0"/>
                <a:sym typeface="Monotype Sorts"/>
                <a:hlinkClick r:id="rId9"/>
              </a:rPr>
              <a:t>www.charitycommission.gov.uk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fia Pro Light" panose="020B0604020202020204" charset="0"/>
                <a:sym typeface="Monotype Sorts"/>
              </a:rPr>
              <a:t>/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ofia Pro Light" panose="020B0604020202020204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8FA3C0D3-3EB4-9A10-7CC4-D3D8F770D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63" y="2004817"/>
            <a:ext cx="953608" cy="48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1D9258D0-DC01-E06C-8221-3424E36FA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762" y="3288368"/>
            <a:ext cx="945540" cy="49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http://www.bis.gov.uk">
            <a:extLst>
              <a:ext uri="{FF2B5EF4-FFF2-40B4-BE49-F238E27FC236}">
                <a16:creationId xmlns:a16="http://schemas.microsoft.com/office/drawing/2014/main" id="{E2340887-E0AE-DBA5-0755-BD9043BAB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85314" y="677157"/>
            <a:ext cx="1333508" cy="840110"/>
          </a:xfrm>
          <a:prstGeom prst="rect">
            <a:avLst/>
          </a:prstGeom>
          <a:noFill/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D98D1C4-C411-5A54-2A6C-59C38C90648A}"/>
              </a:ext>
            </a:extLst>
          </p:cNvPr>
          <p:cNvSpPr txBox="1"/>
          <p:nvPr/>
        </p:nvSpPr>
        <p:spPr>
          <a:xfrm>
            <a:off x="6723789" y="1657910"/>
            <a:ext cx="2273305" cy="648072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indent="-274320">
              <a:spcAft>
                <a:spcPts val="900"/>
              </a:spcAft>
            </a:pPr>
            <a:r>
              <a:rPr lang="en-GB" sz="1100" dirty="0">
                <a:solidFill>
                  <a:prstClr val="black"/>
                </a:solidFill>
                <a:latin typeface="Sofia Pro Light" panose="020B0604020202020204" charset="0"/>
                <a:hlinkClick r:id="rId13"/>
              </a:rPr>
              <a:t>https://www.gov.uk/government/organisations/office-of-the-regulator-of-community-interest-companies</a:t>
            </a:r>
            <a:endParaRPr lang="en-GB" sz="1100" dirty="0">
              <a:solidFill>
                <a:prstClr val="black"/>
              </a:solidFill>
              <a:latin typeface="Sofia Pro Light" panose="020B0604020202020204" charset="0"/>
            </a:endParaRPr>
          </a:p>
          <a:p>
            <a:pPr indent="-274320">
              <a:spcAft>
                <a:spcPts val="900"/>
              </a:spcAft>
            </a:pPr>
            <a:endParaRPr lang="en-GB" sz="1100" dirty="0">
              <a:solidFill>
                <a:prstClr val="black"/>
              </a:solidFill>
              <a:latin typeface="Sofia Pro Light" panose="020B0604020202020204" charset="0"/>
            </a:endParaRPr>
          </a:p>
          <a:p>
            <a:pPr indent="-274320">
              <a:spcAft>
                <a:spcPts val="900"/>
              </a:spcAft>
            </a:pPr>
            <a:endParaRPr lang="en-GB" sz="1100" dirty="0">
              <a:solidFill>
                <a:prstClr val="black"/>
              </a:solidFill>
              <a:latin typeface="Sofia Pro Light" panose="020B060402020202020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F6E944-94B2-702A-080A-D2DF3BE32F97}"/>
              </a:ext>
            </a:extLst>
          </p:cNvPr>
          <p:cNvSpPr txBox="1"/>
          <p:nvPr/>
        </p:nvSpPr>
        <p:spPr>
          <a:xfrm>
            <a:off x="6116794" y="703857"/>
            <a:ext cx="1447742" cy="648072"/>
          </a:xfrm>
          <a:prstGeom prst="roundRect">
            <a:avLst/>
          </a:prstGeom>
          <a:solidFill>
            <a:srgbClr val="A4569C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indent="-274320" algn="ctr">
              <a:spcAft>
                <a:spcPts val="900"/>
              </a:spcAft>
            </a:pPr>
            <a:r>
              <a:rPr lang="en-GB" sz="1400" b="1" dirty="0">
                <a:solidFill>
                  <a:prstClr val="white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Community Interest Company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4035909-7625-2579-BCBE-3084EEC00D73}"/>
              </a:ext>
            </a:extLst>
          </p:cNvPr>
          <p:cNvSpPr/>
          <p:nvPr/>
        </p:nvSpPr>
        <p:spPr>
          <a:xfrm>
            <a:off x="125177" y="2242458"/>
            <a:ext cx="1987629" cy="1766299"/>
          </a:xfrm>
          <a:prstGeom prst="rect">
            <a:avLst/>
          </a:prstGeom>
          <a:solidFill>
            <a:srgbClr val="76C0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27432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-27432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Remember to  register with HMRC – even if there will be no tax to pay!</a:t>
            </a:r>
          </a:p>
          <a:p>
            <a:pPr marL="0" marR="0" lvl="0" indent="-27432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http://www.hmrc.gov.uk/ct/getting-started/new-company/start-up.htm</a:t>
            </a:r>
          </a:p>
          <a:p>
            <a:pPr algn="ctr"/>
            <a:endParaRPr lang="en-GB" sz="1200" b="1" dirty="0">
              <a:solidFill>
                <a:schemeClr val="bg1"/>
              </a:solidFill>
              <a:latin typeface="Sofia Pro Light" panose="020B060402020202020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A8FEEB-0E8F-4755-AFF0-64CC78165F4D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</p:spTree>
    <p:extLst>
      <p:ext uri="{BB962C8B-B14F-4D97-AF65-F5344CB8AC3E}">
        <p14:creationId xmlns:p14="http://schemas.microsoft.com/office/powerpoint/2010/main" val="43466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Charity Considerations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9E36261-EC0D-69B1-27DC-49F46C53962E}"/>
              </a:ext>
            </a:extLst>
          </p:cNvPr>
          <p:cNvSpPr txBox="1">
            <a:spLocks/>
          </p:cNvSpPr>
          <p:nvPr/>
        </p:nvSpPr>
        <p:spPr>
          <a:xfrm>
            <a:off x="385192" y="1009278"/>
            <a:ext cx="4186808" cy="3124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Key benefits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DB4A3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Tax reliefs, including mandatory 80% relief from business rates and special VAT treatment 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DB4A3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Fundraising: grants may be more freely available to charities, and general perception makes a difference to the amount people donate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E9E4F22-8B7C-CC1A-E29A-9C8187C4FBC7}"/>
              </a:ext>
            </a:extLst>
          </p:cNvPr>
          <p:cNvSpPr txBox="1">
            <a:spLocks/>
          </p:cNvSpPr>
          <p:nvPr/>
        </p:nvSpPr>
        <p:spPr>
          <a:xfrm>
            <a:off x="4572000" y="1009277"/>
            <a:ext cx="4499992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Possible drawbacks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DB4A3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Administrative burden 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DB4A3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Requires resource to fundraise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DB4A3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Cannot pay players or trustees - only reasonable expenses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Sofia Pro Light" panose="020B0604020202020204" charset="0"/>
            </a:endParaRP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Sofia Pro Light" panose="020B0604020202020204" charset="0"/>
            </a:endParaRPr>
          </a:p>
          <a:p>
            <a:pPr marL="819150" marR="0" lvl="1" indent="-1889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Sofia Pro Light" panose="020B060402020202020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Sofia Pr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82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FCF4AB-818F-423D-C233-03C1C10DE4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2DDC00-2B65-1948-8B3D-C3D4F99102CA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EC6C24-4731-C512-0647-8E9568DF2144}"/>
              </a:ext>
            </a:extLst>
          </p:cNvPr>
          <p:cNvSpPr txBox="1"/>
          <p:nvPr/>
        </p:nvSpPr>
        <p:spPr>
          <a:xfrm>
            <a:off x="438453" y="1371996"/>
            <a:ext cx="3275011" cy="20236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5240"/>
              </a:lnSpc>
            </a:pPr>
            <a:r>
              <a:rPr lang="en-US" sz="3200" b="1" kern="1600" dirty="0">
                <a:solidFill>
                  <a:schemeClr val="bg1"/>
                </a:solidFill>
                <a:highlight>
                  <a:srgbClr val="2F336C"/>
                </a:highlight>
                <a:latin typeface="Sofia Pro Semi Bold"/>
                <a:cs typeface="Poppins SemiBold"/>
              </a:rPr>
              <a:t>Welcome. 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ts val="5240"/>
              </a:lnSpc>
            </a:pPr>
            <a:r>
              <a:rPr lang="en-US" sz="3200" b="1" kern="1600" dirty="0">
                <a:solidFill>
                  <a:schemeClr val="bg1"/>
                </a:solidFill>
                <a:highlight>
                  <a:srgbClr val="2F336C"/>
                </a:highlight>
                <a:latin typeface="Sofia Pro Semi Bold"/>
                <a:cs typeface="Poppins SemiBold"/>
              </a:rPr>
              <a:t>Your session will begin shortly.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5E594A-4A5E-81D3-3ADC-C5F979D49D14}"/>
              </a:ext>
            </a:extLst>
          </p:cNvPr>
          <p:cNvSpPr txBox="1"/>
          <p:nvPr/>
        </p:nvSpPr>
        <p:spPr>
          <a:xfrm>
            <a:off x="506561" y="3666732"/>
            <a:ext cx="3156112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200">
                <a:solidFill>
                  <a:srgbClr val="2F336C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If you are using social media, please tag: #Buddle, @SportEngland @SportStructures</a:t>
            </a:r>
          </a:p>
        </p:txBody>
      </p:sp>
      <p:pic>
        <p:nvPicPr>
          <p:cNvPr id="8" name="Picture 7" descr="A white and black logo&#10;&#10;Description automatically generated">
            <a:extLst>
              <a:ext uri="{FF2B5EF4-FFF2-40B4-BE49-F238E27FC236}">
                <a16:creationId xmlns:a16="http://schemas.microsoft.com/office/drawing/2014/main" id="{027CE64C-976F-AAE9-0AA2-1F08DC149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71B430-551B-3557-5378-45D23B6FB3DF}"/>
              </a:ext>
            </a:extLst>
          </p:cNvPr>
          <p:cNvSpPr/>
          <p:nvPr/>
        </p:nvSpPr>
        <p:spPr>
          <a:xfrm>
            <a:off x="4989060" y="440137"/>
            <a:ext cx="3826551" cy="2103326"/>
          </a:xfrm>
          <a:custGeom>
            <a:avLst/>
            <a:gdLst>
              <a:gd name="connsiteX0" fmla="*/ 0 w 3826551"/>
              <a:gd name="connsiteY0" fmla="*/ 0 h 2103326"/>
              <a:gd name="connsiteX1" fmla="*/ 425172 w 3826551"/>
              <a:gd name="connsiteY1" fmla="*/ 0 h 2103326"/>
              <a:gd name="connsiteX2" fmla="*/ 735548 w 3826551"/>
              <a:gd name="connsiteY2" fmla="*/ 0 h 2103326"/>
              <a:gd name="connsiteX3" fmla="*/ 1160720 w 3826551"/>
              <a:gd name="connsiteY3" fmla="*/ 0 h 2103326"/>
              <a:gd name="connsiteX4" fmla="*/ 1547627 w 3826551"/>
              <a:gd name="connsiteY4" fmla="*/ 0 h 2103326"/>
              <a:gd name="connsiteX5" fmla="*/ 1858003 w 3826551"/>
              <a:gd name="connsiteY5" fmla="*/ 0 h 2103326"/>
              <a:gd name="connsiteX6" fmla="*/ 2321441 w 3826551"/>
              <a:gd name="connsiteY6" fmla="*/ 0 h 2103326"/>
              <a:gd name="connsiteX7" fmla="*/ 2823143 w 3826551"/>
              <a:gd name="connsiteY7" fmla="*/ 0 h 2103326"/>
              <a:gd name="connsiteX8" fmla="*/ 3248316 w 3826551"/>
              <a:gd name="connsiteY8" fmla="*/ 0 h 2103326"/>
              <a:gd name="connsiteX9" fmla="*/ 3826551 w 3826551"/>
              <a:gd name="connsiteY9" fmla="*/ 0 h 2103326"/>
              <a:gd name="connsiteX10" fmla="*/ 3826551 w 3826551"/>
              <a:gd name="connsiteY10" fmla="*/ 441698 h 2103326"/>
              <a:gd name="connsiteX11" fmla="*/ 3826551 w 3826551"/>
              <a:gd name="connsiteY11" fmla="*/ 799264 h 2103326"/>
              <a:gd name="connsiteX12" fmla="*/ 3826551 w 3826551"/>
              <a:gd name="connsiteY12" fmla="*/ 1156829 h 2103326"/>
              <a:gd name="connsiteX13" fmla="*/ 3826551 w 3826551"/>
              <a:gd name="connsiteY13" fmla="*/ 1577494 h 2103326"/>
              <a:gd name="connsiteX14" fmla="*/ 3826551 w 3826551"/>
              <a:gd name="connsiteY14" fmla="*/ 2103326 h 2103326"/>
              <a:gd name="connsiteX15" fmla="*/ 3363113 w 3826551"/>
              <a:gd name="connsiteY15" fmla="*/ 2103326 h 2103326"/>
              <a:gd name="connsiteX16" fmla="*/ 2937940 w 3826551"/>
              <a:gd name="connsiteY16" fmla="*/ 2103326 h 2103326"/>
              <a:gd name="connsiteX17" fmla="*/ 2436237 w 3826551"/>
              <a:gd name="connsiteY17" fmla="*/ 2103326 h 2103326"/>
              <a:gd name="connsiteX18" fmla="*/ 2087596 w 3826551"/>
              <a:gd name="connsiteY18" fmla="*/ 2103326 h 2103326"/>
              <a:gd name="connsiteX19" fmla="*/ 1662424 w 3826551"/>
              <a:gd name="connsiteY19" fmla="*/ 2103326 h 2103326"/>
              <a:gd name="connsiteX20" fmla="*/ 1160720 w 3826551"/>
              <a:gd name="connsiteY20" fmla="*/ 2103326 h 2103326"/>
              <a:gd name="connsiteX21" fmla="*/ 812078 w 3826551"/>
              <a:gd name="connsiteY21" fmla="*/ 2103326 h 2103326"/>
              <a:gd name="connsiteX22" fmla="*/ 386906 w 3826551"/>
              <a:gd name="connsiteY22" fmla="*/ 2103326 h 2103326"/>
              <a:gd name="connsiteX23" fmla="*/ 0 w 3826551"/>
              <a:gd name="connsiteY23" fmla="*/ 2103326 h 2103326"/>
              <a:gd name="connsiteX24" fmla="*/ 0 w 3826551"/>
              <a:gd name="connsiteY24" fmla="*/ 1640594 h 2103326"/>
              <a:gd name="connsiteX25" fmla="*/ 0 w 3826551"/>
              <a:gd name="connsiteY25" fmla="*/ 1198895 h 2103326"/>
              <a:gd name="connsiteX26" fmla="*/ 0 w 3826551"/>
              <a:gd name="connsiteY26" fmla="*/ 820296 h 2103326"/>
              <a:gd name="connsiteX27" fmla="*/ 0 w 3826551"/>
              <a:gd name="connsiteY27" fmla="*/ 399631 h 2103326"/>
              <a:gd name="connsiteX28" fmla="*/ 0 w 3826551"/>
              <a:gd name="connsiteY28" fmla="*/ 0 h 2103326"/>
              <a:gd name="connsiteX0" fmla="*/ 0 w 3826551"/>
              <a:gd name="connsiteY0" fmla="*/ 0 h 2103326"/>
              <a:gd name="connsiteX1" fmla="*/ 310376 w 3826551"/>
              <a:gd name="connsiteY1" fmla="*/ 0 h 2103326"/>
              <a:gd name="connsiteX2" fmla="*/ 697282 w 3826551"/>
              <a:gd name="connsiteY2" fmla="*/ 0 h 2103326"/>
              <a:gd name="connsiteX3" fmla="*/ 1007658 w 3826551"/>
              <a:gd name="connsiteY3" fmla="*/ 0 h 2103326"/>
              <a:gd name="connsiteX4" fmla="*/ 1318034 w 3826551"/>
              <a:gd name="connsiteY4" fmla="*/ 0 h 2103326"/>
              <a:gd name="connsiteX5" fmla="*/ 1666675 w 3826551"/>
              <a:gd name="connsiteY5" fmla="*/ 0 h 2103326"/>
              <a:gd name="connsiteX6" fmla="*/ 2053582 w 3826551"/>
              <a:gd name="connsiteY6" fmla="*/ 0 h 2103326"/>
              <a:gd name="connsiteX7" fmla="*/ 2363958 w 3826551"/>
              <a:gd name="connsiteY7" fmla="*/ 0 h 2103326"/>
              <a:gd name="connsiteX8" fmla="*/ 2674333 w 3826551"/>
              <a:gd name="connsiteY8" fmla="*/ 0 h 2103326"/>
              <a:gd name="connsiteX9" fmla="*/ 2984709 w 3826551"/>
              <a:gd name="connsiteY9" fmla="*/ 0 h 2103326"/>
              <a:gd name="connsiteX10" fmla="*/ 3333350 w 3826551"/>
              <a:gd name="connsiteY10" fmla="*/ 0 h 2103326"/>
              <a:gd name="connsiteX11" fmla="*/ 3826551 w 3826551"/>
              <a:gd name="connsiteY11" fmla="*/ 0 h 2103326"/>
              <a:gd name="connsiteX12" fmla="*/ 3826551 w 3826551"/>
              <a:gd name="connsiteY12" fmla="*/ 420665 h 2103326"/>
              <a:gd name="connsiteX13" fmla="*/ 3826551 w 3826551"/>
              <a:gd name="connsiteY13" fmla="*/ 820296 h 2103326"/>
              <a:gd name="connsiteX14" fmla="*/ 3826551 w 3826551"/>
              <a:gd name="connsiteY14" fmla="*/ 1240962 h 2103326"/>
              <a:gd name="connsiteX15" fmla="*/ 3826551 w 3826551"/>
              <a:gd name="connsiteY15" fmla="*/ 1661627 h 2103326"/>
              <a:gd name="connsiteX16" fmla="*/ 3826551 w 3826551"/>
              <a:gd name="connsiteY16" fmla="*/ 2103326 h 2103326"/>
              <a:gd name="connsiteX17" fmla="*/ 3516174 w 3826551"/>
              <a:gd name="connsiteY17" fmla="*/ 2103326 h 2103326"/>
              <a:gd name="connsiteX18" fmla="*/ 3205799 w 3826551"/>
              <a:gd name="connsiteY18" fmla="*/ 2103326 h 2103326"/>
              <a:gd name="connsiteX19" fmla="*/ 2818892 w 3826551"/>
              <a:gd name="connsiteY19" fmla="*/ 2103326 h 2103326"/>
              <a:gd name="connsiteX20" fmla="*/ 2470251 w 3826551"/>
              <a:gd name="connsiteY20" fmla="*/ 2103326 h 2103326"/>
              <a:gd name="connsiteX21" fmla="*/ 1968547 w 3826551"/>
              <a:gd name="connsiteY21" fmla="*/ 2103326 h 2103326"/>
              <a:gd name="connsiteX22" fmla="*/ 1543375 w 3826551"/>
              <a:gd name="connsiteY22" fmla="*/ 2103326 h 2103326"/>
              <a:gd name="connsiteX23" fmla="*/ 1118203 w 3826551"/>
              <a:gd name="connsiteY23" fmla="*/ 2103326 h 2103326"/>
              <a:gd name="connsiteX24" fmla="*/ 616499 w 3826551"/>
              <a:gd name="connsiteY24" fmla="*/ 2103326 h 2103326"/>
              <a:gd name="connsiteX25" fmla="*/ 0 w 3826551"/>
              <a:gd name="connsiteY25" fmla="*/ 2103326 h 2103326"/>
              <a:gd name="connsiteX26" fmla="*/ 0 w 3826551"/>
              <a:gd name="connsiteY26" fmla="*/ 1724727 h 2103326"/>
              <a:gd name="connsiteX27" fmla="*/ 0 w 3826551"/>
              <a:gd name="connsiteY27" fmla="*/ 1346128 h 2103326"/>
              <a:gd name="connsiteX28" fmla="*/ 0 w 3826551"/>
              <a:gd name="connsiteY28" fmla="*/ 904430 h 2103326"/>
              <a:gd name="connsiteX29" fmla="*/ 0 w 3826551"/>
              <a:gd name="connsiteY29" fmla="*/ 525831 h 2103326"/>
              <a:gd name="connsiteX30" fmla="*/ 0 w 3826551"/>
              <a:gd name="connsiteY30" fmla="*/ 0 h 2103326"/>
              <a:gd name="connsiteX0" fmla="*/ 0 w 3826551"/>
              <a:gd name="connsiteY0" fmla="*/ 0 h 2103326"/>
              <a:gd name="connsiteX1" fmla="*/ 425172 w 3826551"/>
              <a:gd name="connsiteY1" fmla="*/ 0 h 2103326"/>
              <a:gd name="connsiteX2" fmla="*/ 735548 w 3826551"/>
              <a:gd name="connsiteY2" fmla="*/ 0 h 2103326"/>
              <a:gd name="connsiteX3" fmla="*/ 1160720 w 3826551"/>
              <a:gd name="connsiteY3" fmla="*/ 0 h 2103326"/>
              <a:gd name="connsiteX4" fmla="*/ 1547627 w 3826551"/>
              <a:gd name="connsiteY4" fmla="*/ 0 h 2103326"/>
              <a:gd name="connsiteX5" fmla="*/ 1858003 w 3826551"/>
              <a:gd name="connsiteY5" fmla="*/ 0 h 2103326"/>
              <a:gd name="connsiteX6" fmla="*/ 2321441 w 3826551"/>
              <a:gd name="connsiteY6" fmla="*/ 0 h 2103326"/>
              <a:gd name="connsiteX7" fmla="*/ 2823143 w 3826551"/>
              <a:gd name="connsiteY7" fmla="*/ 0 h 2103326"/>
              <a:gd name="connsiteX8" fmla="*/ 3248316 w 3826551"/>
              <a:gd name="connsiteY8" fmla="*/ 0 h 2103326"/>
              <a:gd name="connsiteX9" fmla="*/ 3826551 w 3826551"/>
              <a:gd name="connsiteY9" fmla="*/ 0 h 2103326"/>
              <a:gd name="connsiteX10" fmla="*/ 3826551 w 3826551"/>
              <a:gd name="connsiteY10" fmla="*/ 441698 h 2103326"/>
              <a:gd name="connsiteX11" fmla="*/ 3826551 w 3826551"/>
              <a:gd name="connsiteY11" fmla="*/ 799264 h 2103326"/>
              <a:gd name="connsiteX12" fmla="*/ 3826551 w 3826551"/>
              <a:gd name="connsiteY12" fmla="*/ 1156829 h 2103326"/>
              <a:gd name="connsiteX13" fmla="*/ 3826551 w 3826551"/>
              <a:gd name="connsiteY13" fmla="*/ 1577494 h 2103326"/>
              <a:gd name="connsiteX14" fmla="*/ 3826551 w 3826551"/>
              <a:gd name="connsiteY14" fmla="*/ 2103326 h 2103326"/>
              <a:gd name="connsiteX15" fmla="*/ 3363113 w 3826551"/>
              <a:gd name="connsiteY15" fmla="*/ 2103326 h 2103326"/>
              <a:gd name="connsiteX16" fmla="*/ 2937940 w 3826551"/>
              <a:gd name="connsiteY16" fmla="*/ 2103326 h 2103326"/>
              <a:gd name="connsiteX17" fmla="*/ 2436237 w 3826551"/>
              <a:gd name="connsiteY17" fmla="*/ 2103326 h 2103326"/>
              <a:gd name="connsiteX18" fmla="*/ 2087596 w 3826551"/>
              <a:gd name="connsiteY18" fmla="*/ 2103326 h 2103326"/>
              <a:gd name="connsiteX19" fmla="*/ 1662424 w 3826551"/>
              <a:gd name="connsiteY19" fmla="*/ 2103326 h 2103326"/>
              <a:gd name="connsiteX20" fmla="*/ 1160720 w 3826551"/>
              <a:gd name="connsiteY20" fmla="*/ 2103326 h 2103326"/>
              <a:gd name="connsiteX21" fmla="*/ 812078 w 3826551"/>
              <a:gd name="connsiteY21" fmla="*/ 2103326 h 2103326"/>
              <a:gd name="connsiteX22" fmla="*/ 386906 w 3826551"/>
              <a:gd name="connsiteY22" fmla="*/ 2103326 h 2103326"/>
              <a:gd name="connsiteX23" fmla="*/ 0 w 3826551"/>
              <a:gd name="connsiteY23" fmla="*/ 2103326 h 2103326"/>
              <a:gd name="connsiteX24" fmla="*/ 0 w 3826551"/>
              <a:gd name="connsiteY24" fmla="*/ 1640594 h 2103326"/>
              <a:gd name="connsiteX25" fmla="*/ 0 w 3826551"/>
              <a:gd name="connsiteY25" fmla="*/ 1198895 h 2103326"/>
              <a:gd name="connsiteX26" fmla="*/ 0 w 3826551"/>
              <a:gd name="connsiteY26" fmla="*/ 820296 h 2103326"/>
              <a:gd name="connsiteX27" fmla="*/ 0 w 3826551"/>
              <a:gd name="connsiteY27" fmla="*/ 399631 h 2103326"/>
              <a:gd name="connsiteX28" fmla="*/ 0 w 3826551"/>
              <a:gd name="connsiteY28" fmla="*/ 0 h 21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826551" h="2103326" fill="none" extrusionOk="0">
                <a:moveTo>
                  <a:pt x="0" y="0"/>
                </a:moveTo>
                <a:cubicBezTo>
                  <a:pt x="191330" y="-40555"/>
                  <a:pt x="242333" y="62146"/>
                  <a:pt x="425172" y="0"/>
                </a:cubicBezTo>
                <a:cubicBezTo>
                  <a:pt x="559602" y="-27051"/>
                  <a:pt x="652682" y="43295"/>
                  <a:pt x="735548" y="0"/>
                </a:cubicBezTo>
                <a:cubicBezTo>
                  <a:pt x="833764" y="-26929"/>
                  <a:pt x="976475" y="-29569"/>
                  <a:pt x="1160720" y="0"/>
                </a:cubicBezTo>
                <a:cubicBezTo>
                  <a:pt x="1353186" y="-30815"/>
                  <a:pt x="1358670" y="38790"/>
                  <a:pt x="1547627" y="0"/>
                </a:cubicBezTo>
                <a:cubicBezTo>
                  <a:pt x="1715983" y="-8446"/>
                  <a:pt x="1811413" y="530"/>
                  <a:pt x="1858003" y="0"/>
                </a:cubicBezTo>
                <a:cubicBezTo>
                  <a:pt x="1970528" y="7159"/>
                  <a:pt x="2212984" y="-27118"/>
                  <a:pt x="2321441" y="0"/>
                </a:cubicBezTo>
                <a:cubicBezTo>
                  <a:pt x="2483339" y="-3914"/>
                  <a:pt x="2616360" y="86208"/>
                  <a:pt x="2823143" y="0"/>
                </a:cubicBezTo>
                <a:cubicBezTo>
                  <a:pt x="3044044" y="-17844"/>
                  <a:pt x="3180592" y="22849"/>
                  <a:pt x="3248316" y="0"/>
                </a:cubicBezTo>
                <a:cubicBezTo>
                  <a:pt x="3420068" y="586"/>
                  <a:pt x="3569889" y="-52225"/>
                  <a:pt x="3826551" y="0"/>
                </a:cubicBezTo>
                <a:cubicBezTo>
                  <a:pt x="3934836" y="123636"/>
                  <a:pt x="3849100" y="264574"/>
                  <a:pt x="3826551" y="441698"/>
                </a:cubicBezTo>
                <a:cubicBezTo>
                  <a:pt x="3825798" y="568988"/>
                  <a:pt x="3824346" y="610683"/>
                  <a:pt x="3826551" y="799264"/>
                </a:cubicBezTo>
                <a:cubicBezTo>
                  <a:pt x="3853945" y="947477"/>
                  <a:pt x="3812129" y="1053433"/>
                  <a:pt x="3826551" y="1156829"/>
                </a:cubicBezTo>
                <a:cubicBezTo>
                  <a:pt x="3808914" y="1271047"/>
                  <a:pt x="3794567" y="1379034"/>
                  <a:pt x="3826551" y="1577494"/>
                </a:cubicBezTo>
                <a:cubicBezTo>
                  <a:pt x="3918722" y="1713450"/>
                  <a:pt x="3818899" y="1909938"/>
                  <a:pt x="3826551" y="2103326"/>
                </a:cubicBezTo>
                <a:cubicBezTo>
                  <a:pt x="3708407" y="2115037"/>
                  <a:pt x="3549251" y="2079177"/>
                  <a:pt x="3363113" y="2103326"/>
                </a:cubicBezTo>
                <a:cubicBezTo>
                  <a:pt x="3124830" y="2095789"/>
                  <a:pt x="3051795" y="2067714"/>
                  <a:pt x="2937940" y="2103326"/>
                </a:cubicBezTo>
                <a:cubicBezTo>
                  <a:pt x="2896476" y="2091278"/>
                  <a:pt x="2659070" y="2072713"/>
                  <a:pt x="2436237" y="2103326"/>
                </a:cubicBezTo>
                <a:cubicBezTo>
                  <a:pt x="2250472" y="2117788"/>
                  <a:pt x="2218608" y="2067980"/>
                  <a:pt x="2087596" y="2103326"/>
                </a:cubicBezTo>
                <a:cubicBezTo>
                  <a:pt x="2021703" y="2137101"/>
                  <a:pt x="1826863" y="2043344"/>
                  <a:pt x="1662424" y="2103326"/>
                </a:cubicBezTo>
                <a:cubicBezTo>
                  <a:pt x="1491725" y="2158400"/>
                  <a:pt x="1291804" y="2101584"/>
                  <a:pt x="1160720" y="2103326"/>
                </a:cubicBezTo>
                <a:cubicBezTo>
                  <a:pt x="1026189" y="2147115"/>
                  <a:pt x="968227" y="2061228"/>
                  <a:pt x="812078" y="2103326"/>
                </a:cubicBezTo>
                <a:cubicBezTo>
                  <a:pt x="699454" y="2174915"/>
                  <a:pt x="495342" y="2050225"/>
                  <a:pt x="386906" y="2103326"/>
                </a:cubicBezTo>
                <a:cubicBezTo>
                  <a:pt x="249006" y="2139803"/>
                  <a:pt x="148724" y="2048035"/>
                  <a:pt x="0" y="2103326"/>
                </a:cubicBezTo>
                <a:cubicBezTo>
                  <a:pt x="-105883" y="1929963"/>
                  <a:pt x="21258" y="1862508"/>
                  <a:pt x="0" y="1640594"/>
                </a:cubicBezTo>
                <a:cubicBezTo>
                  <a:pt x="-39334" y="1441897"/>
                  <a:pt x="-6178" y="1389321"/>
                  <a:pt x="0" y="1198895"/>
                </a:cubicBezTo>
                <a:cubicBezTo>
                  <a:pt x="-12707" y="1015018"/>
                  <a:pt x="57060" y="873687"/>
                  <a:pt x="0" y="820296"/>
                </a:cubicBezTo>
                <a:cubicBezTo>
                  <a:pt x="-10856" y="684996"/>
                  <a:pt x="207" y="511521"/>
                  <a:pt x="0" y="399631"/>
                </a:cubicBezTo>
                <a:cubicBezTo>
                  <a:pt x="-2579" y="209656"/>
                  <a:pt x="36047" y="191177"/>
                  <a:pt x="0" y="0"/>
                </a:cubicBezTo>
                <a:close/>
              </a:path>
              <a:path w="3826551" h="2103326" stroke="0" extrusionOk="0">
                <a:moveTo>
                  <a:pt x="0" y="0"/>
                </a:moveTo>
                <a:cubicBezTo>
                  <a:pt x="55156" y="-36095"/>
                  <a:pt x="204516" y="47047"/>
                  <a:pt x="310376" y="0"/>
                </a:cubicBezTo>
                <a:cubicBezTo>
                  <a:pt x="317719" y="-39772"/>
                  <a:pt x="474726" y="20505"/>
                  <a:pt x="697282" y="0"/>
                </a:cubicBezTo>
                <a:cubicBezTo>
                  <a:pt x="822132" y="-35697"/>
                  <a:pt x="903709" y="40309"/>
                  <a:pt x="1007658" y="0"/>
                </a:cubicBezTo>
                <a:cubicBezTo>
                  <a:pt x="1081324" y="-6398"/>
                  <a:pt x="1262382" y="39917"/>
                  <a:pt x="1318034" y="0"/>
                </a:cubicBezTo>
                <a:cubicBezTo>
                  <a:pt x="1374696" y="-32325"/>
                  <a:pt x="1590875" y="6656"/>
                  <a:pt x="1666675" y="0"/>
                </a:cubicBezTo>
                <a:cubicBezTo>
                  <a:pt x="1756979" y="-3446"/>
                  <a:pt x="1814101" y="5995"/>
                  <a:pt x="2053582" y="0"/>
                </a:cubicBezTo>
                <a:cubicBezTo>
                  <a:pt x="2243620" y="4360"/>
                  <a:pt x="2281984" y="15759"/>
                  <a:pt x="2363958" y="0"/>
                </a:cubicBezTo>
                <a:cubicBezTo>
                  <a:pt x="2464169" y="-1628"/>
                  <a:pt x="2560631" y="5242"/>
                  <a:pt x="2674333" y="0"/>
                </a:cubicBezTo>
                <a:cubicBezTo>
                  <a:pt x="2746985" y="-12060"/>
                  <a:pt x="2921429" y="18643"/>
                  <a:pt x="2984709" y="0"/>
                </a:cubicBezTo>
                <a:cubicBezTo>
                  <a:pt x="3066842" y="9618"/>
                  <a:pt x="3145277" y="-37603"/>
                  <a:pt x="3333350" y="0"/>
                </a:cubicBezTo>
                <a:cubicBezTo>
                  <a:pt x="3420340" y="42413"/>
                  <a:pt x="3639573" y="7555"/>
                  <a:pt x="3826551" y="0"/>
                </a:cubicBezTo>
                <a:cubicBezTo>
                  <a:pt x="3849161" y="208801"/>
                  <a:pt x="3831263" y="229797"/>
                  <a:pt x="3826551" y="420665"/>
                </a:cubicBezTo>
                <a:cubicBezTo>
                  <a:pt x="3849249" y="613708"/>
                  <a:pt x="3797011" y="656221"/>
                  <a:pt x="3826551" y="820296"/>
                </a:cubicBezTo>
                <a:cubicBezTo>
                  <a:pt x="3818682" y="976033"/>
                  <a:pt x="3774797" y="1094421"/>
                  <a:pt x="3826551" y="1240962"/>
                </a:cubicBezTo>
                <a:cubicBezTo>
                  <a:pt x="3830791" y="1388543"/>
                  <a:pt x="3811675" y="1444770"/>
                  <a:pt x="3826551" y="1661627"/>
                </a:cubicBezTo>
                <a:cubicBezTo>
                  <a:pt x="3893200" y="1852570"/>
                  <a:pt x="3736827" y="1934947"/>
                  <a:pt x="3826551" y="2103326"/>
                </a:cubicBezTo>
                <a:cubicBezTo>
                  <a:pt x="3785907" y="2103462"/>
                  <a:pt x="3574106" y="2066498"/>
                  <a:pt x="3516174" y="2103326"/>
                </a:cubicBezTo>
                <a:cubicBezTo>
                  <a:pt x="3414275" y="2124576"/>
                  <a:pt x="3274492" y="2090717"/>
                  <a:pt x="3205799" y="2103326"/>
                </a:cubicBezTo>
                <a:cubicBezTo>
                  <a:pt x="3107663" y="2166859"/>
                  <a:pt x="2983051" y="2000720"/>
                  <a:pt x="2818892" y="2103326"/>
                </a:cubicBezTo>
                <a:cubicBezTo>
                  <a:pt x="2641261" y="2143774"/>
                  <a:pt x="2572185" y="2101245"/>
                  <a:pt x="2470251" y="2103326"/>
                </a:cubicBezTo>
                <a:cubicBezTo>
                  <a:pt x="2294156" y="2150247"/>
                  <a:pt x="2219951" y="2100583"/>
                  <a:pt x="1968547" y="2103326"/>
                </a:cubicBezTo>
                <a:cubicBezTo>
                  <a:pt x="1780929" y="2152331"/>
                  <a:pt x="1731368" y="2041402"/>
                  <a:pt x="1543375" y="2103326"/>
                </a:cubicBezTo>
                <a:cubicBezTo>
                  <a:pt x="1356729" y="2153575"/>
                  <a:pt x="1299242" y="2041981"/>
                  <a:pt x="1118203" y="2103326"/>
                </a:cubicBezTo>
                <a:cubicBezTo>
                  <a:pt x="1011336" y="2190109"/>
                  <a:pt x="733685" y="2079061"/>
                  <a:pt x="616499" y="2103326"/>
                </a:cubicBezTo>
                <a:cubicBezTo>
                  <a:pt x="417549" y="2156163"/>
                  <a:pt x="258981" y="1988758"/>
                  <a:pt x="0" y="2103326"/>
                </a:cubicBezTo>
                <a:cubicBezTo>
                  <a:pt x="23891" y="1960715"/>
                  <a:pt x="43362" y="1879332"/>
                  <a:pt x="0" y="1724727"/>
                </a:cubicBezTo>
                <a:cubicBezTo>
                  <a:pt x="-39244" y="1563348"/>
                  <a:pt x="81639" y="1469474"/>
                  <a:pt x="0" y="1346128"/>
                </a:cubicBezTo>
                <a:cubicBezTo>
                  <a:pt x="-57730" y="1220325"/>
                  <a:pt x="23447" y="1041702"/>
                  <a:pt x="0" y="904430"/>
                </a:cubicBezTo>
                <a:cubicBezTo>
                  <a:pt x="-44831" y="736601"/>
                  <a:pt x="-20485" y="631614"/>
                  <a:pt x="0" y="525831"/>
                </a:cubicBezTo>
                <a:cubicBezTo>
                  <a:pt x="-33849" y="413963"/>
                  <a:pt x="21364" y="106266"/>
                  <a:pt x="0" y="0"/>
                </a:cubicBezTo>
                <a:close/>
              </a:path>
              <a:path w="3826551" h="2103326" fill="none" stroke="0" extrusionOk="0">
                <a:moveTo>
                  <a:pt x="0" y="0"/>
                </a:moveTo>
                <a:cubicBezTo>
                  <a:pt x="190301" y="-53120"/>
                  <a:pt x="254506" y="56158"/>
                  <a:pt x="425172" y="0"/>
                </a:cubicBezTo>
                <a:cubicBezTo>
                  <a:pt x="572261" y="-58306"/>
                  <a:pt x="602752" y="13572"/>
                  <a:pt x="735548" y="0"/>
                </a:cubicBezTo>
                <a:cubicBezTo>
                  <a:pt x="861887" y="-9690"/>
                  <a:pt x="927622" y="12800"/>
                  <a:pt x="1160720" y="0"/>
                </a:cubicBezTo>
                <a:cubicBezTo>
                  <a:pt x="1374382" y="-33605"/>
                  <a:pt x="1388793" y="50239"/>
                  <a:pt x="1547627" y="0"/>
                </a:cubicBezTo>
                <a:cubicBezTo>
                  <a:pt x="1712464" y="-35265"/>
                  <a:pt x="1782505" y="-23757"/>
                  <a:pt x="1858003" y="0"/>
                </a:cubicBezTo>
                <a:cubicBezTo>
                  <a:pt x="1926558" y="-7671"/>
                  <a:pt x="2227337" y="14008"/>
                  <a:pt x="2321441" y="0"/>
                </a:cubicBezTo>
                <a:cubicBezTo>
                  <a:pt x="2430557" y="35896"/>
                  <a:pt x="2591262" y="36719"/>
                  <a:pt x="2823143" y="0"/>
                </a:cubicBezTo>
                <a:cubicBezTo>
                  <a:pt x="3069699" y="-33783"/>
                  <a:pt x="3159749" y="46364"/>
                  <a:pt x="3248316" y="0"/>
                </a:cubicBezTo>
                <a:cubicBezTo>
                  <a:pt x="3368042" y="-48167"/>
                  <a:pt x="3545326" y="54058"/>
                  <a:pt x="3826551" y="0"/>
                </a:cubicBezTo>
                <a:cubicBezTo>
                  <a:pt x="3886690" y="164154"/>
                  <a:pt x="3838123" y="327292"/>
                  <a:pt x="3826551" y="441698"/>
                </a:cubicBezTo>
                <a:cubicBezTo>
                  <a:pt x="3840275" y="583287"/>
                  <a:pt x="3804866" y="624035"/>
                  <a:pt x="3826551" y="799264"/>
                </a:cubicBezTo>
                <a:cubicBezTo>
                  <a:pt x="3828550" y="977698"/>
                  <a:pt x="3791105" y="1019877"/>
                  <a:pt x="3826551" y="1156829"/>
                </a:cubicBezTo>
                <a:cubicBezTo>
                  <a:pt x="3796590" y="1294019"/>
                  <a:pt x="3780966" y="1435926"/>
                  <a:pt x="3826551" y="1577494"/>
                </a:cubicBezTo>
                <a:cubicBezTo>
                  <a:pt x="3886659" y="1712731"/>
                  <a:pt x="3814088" y="1915970"/>
                  <a:pt x="3826551" y="2103326"/>
                </a:cubicBezTo>
                <a:cubicBezTo>
                  <a:pt x="3692223" y="2110728"/>
                  <a:pt x="3589838" y="2096605"/>
                  <a:pt x="3363113" y="2103326"/>
                </a:cubicBezTo>
                <a:cubicBezTo>
                  <a:pt x="3136027" y="2120622"/>
                  <a:pt x="3070282" y="2080465"/>
                  <a:pt x="2937940" y="2103326"/>
                </a:cubicBezTo>
                <a:cubicBezTo>
                  <a:pt x="2751513" y="2137733"/>
                  <a:pt x="2635938" y="2146590"/>
                  <a:pt x="2436237" y="2103326"/>
                </a:cubicBezTo>
                <a:cubicBezTo>
                  <a:pt x="2312834" y="2126424"/>
                  <a:pt x="2215348" y="2097982"/>
                  <a:pt x="2087596" y="2103326"/>
                </a:cubicBezTo>
                <a:cubicBezTo>
                  <a:pt x="1940239" y="2113287"/>
                  <a:pt x="1797535" y="1996388"/>
                  <a:pt x="1662424" y="2103326"/>
                </a:cubicBezTo>
                <a:cubicBezTo>
                  <a:pt x="1542356" y="2150206"/>
                  <a:pt x="1345228" y="2097414"/>
                  <a:pt x="1160720" y="2103326"/>
                </a:cubicBezTo>
                <a:cubicBezTo>
                  <a:pt x="999997" y="2152621"/>
                  <a:pt x="883953" y="2063441"/>
                  <a:pt x="812078" y="2103326"/>
                </a:cubicBezTo>
                <a:cubicBezTo>
                  <a:pt x="624792" y="2139472"/>
                  <a:pt x="503890" y="2092865"/>
                  <a:pt x="386906" y="2103326"/>
                </a:cubicBezTo>
                <a:cubicBezTo>
                  <a:pt x="232809" y="2157146"/>
                  <a:pt x="140916" y="2101287"/>
                  <a:pt x="0" y="2103326"/>
                </a:cubicBezTo>
                <a:cubicBezTo>
                  <a:pt x="-22951" y="1929228"/>
                  <a:pt x="29969" y="1869871"/>
                  <a:pt x="0" y="1640594"/>
                </a:cubicBezTo>
                <a:cubicBezTo>
                  <a:pt x="-66066" y="1412941"/>
                  <a:pt x="9004" y="1351602"/>
                  <a:pt x="0" y="1198895"/>
                </a:cubicBezTo>
                <a:cubicBezTo>
                  <a:pt x="-21939" y="1036395"/>
                  <a:pt x="4978" y="938896"/>
                  <a:pt x="0" y="820296"/>
                </a:cubicBezTo>
                <a:cubicBezTo>
                  <a:pt x="6290" y="786446"/>
                  <a:pt x="16081" y="566119"/>
                  <a:pt x="0" y="399631"/>
                </a:cubicBezTo>
                <a:cubicBezTo>
                  <a:pt x="5251" y="238027"/>
                  <a:pt x="33457" y="187268"/>
                  <a:pt x="0" y="0"/>
                </a:cubicBezTo>
                <a:close/>
              </a:path>
              <a:path w="3826551" h="2103326" fill="none" stroke="0" extrusionOk="0">
                <a:moveTo>
                  <a:pt x="0" y="0"/>
                </a:moveTo>
                <a:cubicBezTo>
                  <a:pt x="171861" y="-37929"/>
                  <a:pt x="229871" y="63483"/>
                  <a:pt x="425172" y="0"/>
                </a:cubicBezTo>
                <a:cubicBezTo>
                  <a:pt x="563061" y="-50708"/>
                  <a:pt x="631576" y="23397"/>
                  <a:pt x="735548" y="0"/>
                </a:cubicBezTo>
                <a:cubicBezTo>
                  <a:pt x="853225" y="-12873"/>
                  <a:pt x="946748" y="-15734"/>
                  <a:pt x="1160720" y="0"/>
                </a:cubicBezTo>
                <a:cubicBezTo>
                  <a:pt x="1357289" y="-30021"/>
                  <a:pt x="1373534" y="41531"/>
                  <a:pt x="1547627" y="0"/>
                </a:cubicBezTo>
                <a:cubicBezTo>
                  <a:pt x="1703654" y="-20867"/>
                  <a:pt x="1801905" y="-9033"/>
                  <a:pt x="1858003" y="0"/>
                </a:cubicBezTo>
                <a:cubicBezTo>
                  <a:pt x="1967827" y="7252"/>
                  <a:pt x="2228870" y="3369"/>
                  <a:pt x="2321441" y="0"/>
                </a:cubicBezTo>
                <a:cubicBezTo>
                  <a:pt x="2457812" y="14214"/>
                  <a:pt x="2571152" y="39949"/>
                  <a:pt x="2823143" y="0"/>
                </a:cubicBezTo>
                <a:cubicBezTo>
                  <a:pt x="3054024" y="-19564"/>
                  <a:pt x="3183406" y="44616"/>
                  <a:pt x="3248316" y="0"/>
                </a:cubicBezTo>
                <a:cubicBezTo>
                  <a:pt x="3388445" y="-43054"/>
                  <a:pt x="3600252" y="-6553"/>
                  <a:pt x="3826551" y="0"/>
                </a:cubicBezTo>
                <a:cubicBezTo>
                  <a:pt x="3905691" y="142266"/>
                  <a:pt x="3864110" y="292781"/>
                  <a:pt x="3826551" y="441698"/>
                </a:cubicBezTo>
                <a:cubicBezTo>
                  <a:pt x="3829199" y="576280"/>
                  <a:pt x="3813476" y="611863"/>
                  <a:pt x="3826551" y="799264"/>
                </a:cubicBezTo>
                <a:cubicBezTo>
                  <a:pt x="3836902" y="969136"/>
                  <a:pt x="3807206" y="1036821"/>
                  <a:pt x="3826551" y="1156829"/>
                </a:cubicBezTo>
                <a:cubicBezTo>
                  <a:pt x="3815329" y="1282520"/>
                  <a:pt x="3791520" y="1454345"/>
                  <a:pt x="3826551" y="1577494"/>
                </a:cubicBezTo>
                <a:cubicBezTo>
                  <a:pt x="3906684" y="1720789"/>
                  <a:pt x="3808496" y="1951235"/>
                  <a:pt x="3826551" y="2103326"/>
                </a:cubicBezTo>
                <a:cubicBezTo>
                  <a:pt x="3680894" y="2109345"/>
                  <a:pt x="3534908" y="2074791"/>
                  <a:pt x="3363113" y="2103326"/>
                </a:cubicBezTo>
                <a:cubicBezTo>
                  <a:pt x="3128572" y="2094756"/>
                  <a:pt x="3063024" y="2077195"/>
                  <a:pt x="2937940" y="2103326"/>
                </a:cubicBezTo>
                <a:cubicBezTo>
                  <a:pt x="2804419" y="2115082"/>
                  <a:pt x="2657009" y="2114578"/>
                  <a:pt x="2436237" y="2103326"/>
                </a:cubicBezTo>
                <a:cubicBezTo>
                  <a:pt x="2268995" y="2114422"/>
                  <a:pt x="2214659" y="2079267"/>
                  <a:pt x="2087596" y="2103326"/>
                </a:cubicBezTo>
                <a:cubicBezTo>
                  <a:pt x="1998176" y="2132685"/>
                  <a:pt x="1830070" y="2008905"/>
                  <a:pt x="1662424" y="2103326"/>
                </a:cubicBezTo>
                <a:cubicBezTo>
                  <a:pt x="1531287" y="2166473"/>
                  <a:pt x="1326857" y="2078429"/>
                  <a:pt x="1160720" y="2103326"/>
                </a:cubicBezTo>
                <a:cubicBezTo>
                  <a:pt x="1031609" y="2134565"/>
                  <a:pt x="931949" y="2063116"/>
                  <a:pt x="812078" y="2103326"/>
                </a:cubicBezTo>
                <a:cubicBezTo>
                  <a:pt x="683089" y="2144164"/>
                  <a:pt x="512201" y="2026193"/>
                  <a:pt x="386906" y="2103326"/>
                </a:cubicBezTo>
                <a:cubicBezTo>
                  <a:pt x="248493" y="2136994"/>
                  <a:pt x="137863" y="2086941"/>
                  <a:pt x="0" y="2103326"/>
                </a:cubicBezTo>
                <a:cubicBezTo>
                  <a:pt x="-36621" y="1924915"/>
                  <a:pt x="41748" y="1859783"/>
                  <a:pt x="0" y="1640594"/>
                </a:cubicBezTo>
                <a:cubicBezTo>
                  <a:pt x="-41329" y="1415921"/>
                  <a:pt x="4620" y="1383244"/>
                  <a:pt x="0" y="1198895"/>
                </a:cubicBezTo>
                <a:cubicBezTo>
                  <a:pt x="-24344" y="1033094"/>
                  <a:pt x="28519" y="900723"/>
                  <a:pt x="0" y="820296"/>
                </a:cubicBezTo>
                <a:cubicBezTo>
                  <a:pt x="-21232" y="707663"/>
                  <a:pt x="3061" y="528301"/>
                  <a:pt x="0" y="399631"/>
                </a:cubicBezTo>
                <a:cubicBezTo>
                  <a:pt x="3655" y="224788"/>
                  <a:pt x="40380" y="19184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6761993">
                  <a:custGeom>
                    <a:avLst/>
                    <a:gdLst>
                      <a:gd name="connsiteX0" fmla="*/ 0 w 3826551"/>
                      <a:gd name="connsiteY0" fmla="*/ 0 h 2103326"/>
                      <a:gd name="connsiteX1" fmla="*/ 425172 w 3826551"/>
                      <a:gd name="connsiteY1" fmla="*/ 0 h 2103326"/>
                      <a:gd name="connsiteX2" fmla="*/ 735548 w 3826551"/>
                      <a:gd name="connsiteY2" fmla="*/ 0 h 2103326"/>
                      <a:gd name="connsiteX3" fmla="*/ 1160720 w 3826551"/>
                      <a:gd name="connsiteY3" fmla="*/ 0 h 2103326"/>
                      <a:gd name="connsiteX4" fmla="*/ 1547627 w 3826551"/>
                      <a:gd name="connsiteY4" fmla="*/ 0 h 2103326"/>
                      <a:gd name="connsiteX5" fmla="*/ 1858003 w 3826551"/>
                      <a:gd name="connsiteY5" fmla="*/ 0 h 2103326"/>
                      <a:gd name="connsiteX6" fmla="*/ 2321441 w 3826551"/>
                      <a:gd name="connsiteY6" fmla="*/ 0 h 2103326"/>
                      <a:gd name="connsiteX7" fmla="*/ 2823143 w 3826551"/>
                      <a:gd name="connsiteY7" fmla="*/ 0 h 2103326"/>
                      <a:gd name="connsiteX8" fmla="*/ 3248316 w 3826551"/>
                      <a:gd name="connsiteY8" fmla="*/ 0 h 2103326"/>
                      <a:gd name="connsiteX9" fmla="*/ 3826551 w 3826551"/>
                      <a:gd name="connsiteY9" fmla="*/ 0 h 2103326"/>
                      <a:gd name="connsiteX10" fmla="*/ 3826551 w 3826551"/>
                      <a:gd name="connsiteY10" fmla="*/ 441698 h 2103326"/>
                      <a:gd name="connsiteX11" fmla="*/ 3826551 w 3826551"/>
                      <a:gd name="connsiteY11" fmla="*/ 799264 h 2103326"/>
                      <a:gd name="connsiteX12" fmla="*/ 3826551 w 3826551"/>
                      <a:gd name="connsiteY12" fmla="*/ 1156829 h 2103326"/>
                      <a:gd name="connsiteX13" fmla="*/ 3826551 w 3826551"/>
                      <a:gd name="connsiteY13" fmla="*/ 1577494 h 2103326"/>
                      <a:gd name="connsiteX14" fmla="*/ 3826551 w 3826551"/>
                      <a:gd name="connsiteY14" fmla="*/ 2103326 h 2103326"/>
                      <a:gd name="connsiteX15" fmla="*/ 3363113 w 3826551"/>
                      <a:gd name="connsiteY15" fmla="*/ 2103326 h 2103326"/>
                      <a:gd name="connsiteX16" fmla="*/ 2937940 w 3826551"/>
                      <a:gd name="connsiteY16" fmla="*/ 2103326 h 2103326"/>
                      <a:gd name="connsiteX17" fmla="*/ 2436237 w 3826551"/>
                      <a:gd name="connsiteY17" fmla="*/ 2103326 h 2103326"/>
                      <a:gd name="connsiteX18" fmla="*/ 2087596 w 3826551"/>
                      <a:gd name="connsiteY18" fmla="*/ 2103326 h 2103326"/>
                      <a:gd name="connsiteX19" fmla="*/ 1662424 w 3826551"/>
                      <a:gd name="connsiteY19" fmla="*/ 2103326 h 2103326"/>
                      <a:gd name="connsiteX20" fmla="*/ 1160720 w 3826551"/>
                      <a:gd name="connsiteY20" fmla="*/ 2103326 h 2103326"/>
                      <a:gd name="connsiteX21" fmla="*/ 812078 w 3826551"/>
                      <a:gd name="connsiteY21" fmla="*/ 2103326 h 2103326"/>
                      <a:gd name="connsiteX22" fmla="*/ 386906 w 3826551"/>
                      <a:gd name="connsiteY22" fmla="*/ 2103326 h 2103326"/>
                      <a:gd name="connsiteX23" fmla="*/ 0 w 3826551"/>
                      <a:gd name="connsiteY23" fmla="*/ 2103326 h 2103326"/>
                      <a:gd name="connsiteX24" fmla="*/ 0 w 3826551"/>
                      <a:gd name="connsiteY24" fmla="*/ 1640594 h 2103326"/>
                      <a:gd name="connsiteX25" fmla="*/ 0 w 3826551"/>
                      <a:gd name="connsiteY25" fmla="*/ 1198895 h 2103326"/>
                      <a:gd name="connsiteX26" fmla="*/ 0 w 3826551"/>
                      <a:gd name="connsiteY26" fmla="*/ 820296 h 2103326"/>
                      <a:gd name="connsiteX27" fmla="*/ 0 w 3826551"/>
                      <a:gd name="connsiteY27" fmla="*/ 399631 h 2103326"/>
                      <a:gd name="connsiteX28" fmla="*/ 0 w 3826551"/>
                      <a:gd name="connsiteY28" fmla="*/ 0 h 2103326"/>
                      <a:gd name="connsiteX0" fmla="*/ 0 w 3826551"/>
                      <a:gd name="connsiteY0" fmla="*/ 0 h 2103326"/>
                      <a:gd name="connsiteX1" fmla="*/ 310376 w 3826551"/>
                      <a:gd name="connsiteY1" fmla="*/ 0 h 2103326"/>
                      <a:gd name="connsiteX2" fmla="*/ 697282 w 3826551"/>
                      <a:gd name="connsiteY2" fmla="*/ 0 h 2103326"/>
                      <a:gd name="connsiteX3" fmla="*/ 1007658 w 3826551"/>
                      <a:gd name="connsiteY3" fmla="*/ 0 h 2103326"/>
                      <a:gd name="connsiteX4" fmla="*/ 1318034 w 3826551"/>
                      <a:gd name="connsiteY4" fmla="*/ 0 h 2103326"/>
                      <a:gd name="connsiteX5" fmla="*/ 1666675 w 3826551"/>
                      <a:gd name="connsiteY5" fmla="*/ 0 h 2103326"/>
                      <a:gd name="connsiteX6" fmla="*/ 2053582 w 3826551"/>
                      <a:gd name="connsiteY6" fmla="*/ 0 h 2103326"/>
                      <a:gd name="connsiteX7" fmla="*/ 2363958 w 3826551"/>
                      <a:gd name="connsiteY7" fmla="*/ 0 h 2103326"/>
                      <a:gd name="connsiteX8" fmla="*/ 2674333 w 3826551"/>
                      <a:gd name="connsiteY8" fmla="*/ 0 h 2103326"/>
                      <a:gd name="connsiteX9" fmla="*/ 2984709 w 3826551"/>
                      <a:gd name="connsiteY9" fmla="*/ 0 h 2103326"/>
                      <a:gd name="connsiteX10" fmla="*/ 3333350 w 3826551"/>
                      <a:gd name="connsiteY10" fmla="*/ 0 h 2103326"/>
                      <a:gd name="connsiteX11" fmla="*/ 3826551 w 3826551"/>
                      <a:gd name="connsiteY11" fmla="*/ 0 h 2103326"/>
                      <a:gd name="connsiteX12" fmla="*/ 3826551 w 3826551"/>
                      <a:gd name="connsiteY12" fmla="*/ 420665 h 2103326"/>
                      <a:gd name="connsiteX13" fmla="*/ 3826551 w 3826551"/>
                      <a:gd name="connsiteY13" fmla="*/ 820296 h 2103326"/>
                      <a:gd name="connsiteX14" fmla="*/ 3826551 w 3826551"/>
                      <a:gd name="connsiteY14" fmla="*/ 1240962 h 2103326"/>
                      <a:gd name="connsiteX15" fmla="*/ 3826551 w 3826551"/>
                      <a:gd name="connsiteY15" fmla="*/ 1661627 h 2103326"/>
                      <a:gd name="connsiteX16" fmla="*/ 3826551 w 3826551"/>
                      <a:gd name="connsiteY16" fmla="*/ 2103326 h 2103326"/>
                      <a:gd name="connsiteX17" fmla="*/ 3516174 w 3826551"/>
                      <a:gd name="connsiteY17" fmla="*/ 2103326 h 2103326"/>
                      <a:gd name="connsiteX18" fmla="*/ 3205799 w 3826551"/>
                      <a:gd name="connsiteY18" fmla="*/ 2103326 h 2103326"/>
                      <a:gd name="connsiteX19" fmla="*/ 2818892 w 3826551"/>
                      <a:gd name="connsiteY19" fmla="*/ 2103326 h 2103326"/>
                      <a:gd name="connsiteX20" fmla="*/ 2470251 w 3826551"/>
                      <a:gd name="connsiteY20" fmla="*/ 2103326 h 2103326"/>
                      <a:gd name="connsiteX21" fmla="*/ 1968547 w 3826551"/>
                      <a:gd name="connsiteY21" fmla="*/ 2103326 h 2103326"/>
                      <a:gd name="connsiteX22" fmla="*/ 1543375 w 3826551"/>
                      <a:gd name="connsiteY22" fmla="*/ 2103326 h 2103326"/>
                      <a:gd name="connsiteX23" fmla="*/ 1118203 w 3826551"/>
                      <a:gd name="connsiteY23" fmla="*/ 2103326 h 2103326"/>
                      <a:gd name="connsiteX24" fmla="*/ 616499 w 3826551"/>
                      <a:gd name="connsiteY24" fmla="*/ 2103326 h 2103326"/>
                      <a:gd name="connsiteX25" fmla="*/ 0 w 3826551"/>
                      <a:gd name="connsiteY25" fmla="*/ 2103326 h 2103326"/>
                      <a:gd name="connsiteX26" fmla="*/ 0 w 3826551"/>
                      <a:gd name="connsiteY26" fmla="*/ 1724727 h 2103326"/>
                      <a:gd name="connsiteX27" fmla="*/ 0 w 3826551"/>
                      <a:gd name="connsiteY27" fmla="*/ 1346128 h 2103326"/>
                      <a:gd name="connsiteX28" fmla="*/ 0 w 3826551"/>
                      <a:gd name="connsiteY28" fmla="*/ 904430 h 2103326"/>
                      <a:gd name="connsiteX29" fmla="*/ 0 w 3826551"/>
                      <a:gd name="connsiteY29" fmla="*/ 525831 h 2103326"/>
                      <a:gd name="connsiteX30" fmla="*/ 0 w 3826551"/>
                      <a:gd name="connsiteY30" fmla="*/ 0 h 2103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3826551" h="2103326" fill="none" extrusionOk="0">
                        <a:moveTo>
                          <a:pt x="0" y="0"/>
                        </a:moveTo>
                        <a:cubicBezTo>
                          <a:pt x="166769" y="-26561"/>
                          <a:pt x="246175" y="59861"/>
                          <a:pt x="425172" y="0"/>
                        </a:cubicBezTo>
                        <a:cubicBezTo>
                          <a:pt x="565156" y="-32469"/>
                          <a:pt x="637273" y="23682"/>
                          <a:pt x="735548" y="0"/>
                        </a:cubicBezTo>
                        <a:cubicBezTo>
                          <a:pt x="839832" y="-17442"/>
                          <a:pt x="967244" y="-3884"/>
                          <a:pt x="1160720" y="0"/>
                        </a:cubicBezTo>
                        <a:cubicBezTo>
                          <a:pt x="1356238" y="-28322"/>
                          <a:pt x="1369713" y="41642"/>
                          <a:pt x="1547627" y="0"/>
                        </a:cubicBezTo>
                        <a:cubicBezTo>
                          <a:pt x="1717321" y="-26778"/>
                          <a:pt x="1793891" y="768"/>
                          <a:pt x="1858003" y="0"/>
                        </a:cubicBezTo>
                        <a:cubicBezTo>
                          <a:pt x="1951175" y="3294"/>
                          <a:pt x="2219598" y="-3464"/>
                          <a:pt x="2321441" y="0"/>
                        </a:cubicBezTo>
                        <a:cubicBezTo>
                          <a:pt x="2455052" y="-6099"/>
                          <a:pt x="2610961" y="42520"/>
                          <a:pt x="2823143" y="0"/>
                        </a:cubicBezTo>
                        <a:cubicBezTo>
                          <a:pt x="3040787" y="-19036"/>
                          <a:pt x="3175417" y="24809"/>
                          <a:pt x="3248316" y="0"/>
                        </a:cubicBezTo>
                        <a:cubicBezTo>
                          <a:pt x="3394047" y="-11262"/>
                          <a:pt x="3608328" y="-4515"/>
                          <a:pt x="3826551" y="0"/>
                        </a:cubicBezTo>
                        <a:cubicBezTo>
                          <a:pt x="3902220" y="138575"/>
                          <a:pt x="3840218" y="277785"/>
                          <a:pt x="3826551" y="441698"/>
                        </a:cubicBezTo>
                        <a:cubicBezTo>
                          <a:pt x="3829100" y="573610"/>
                          <a:pt x="3816440" y="620636"/>
                          <a:pt x="3826551" y="799264"/>
                        </a:cubicBezTo>
                        <a:cubicBezTo>
                          <a:pt x="3845707" y="965214"/>
                          <a:pt x="3808360" y="1049001"/>
                          <a:pt x="3826551" y="1156829"/>
                        </a:cubicBezTo>
                        <a:cubicBezTo>
                          <a:pt x="3851277" y="1279504"/>
                          <a:pt x="3780859" y="1423269"/>
                          <a:pt x="3826551" y="1577494"/>
                        </a:cubicBezTo>
                        <a:cubicBezTo>
                          <a:pt x="3901191" y="1717363"/>
                          <a:pt x="3813260" y="1904717"/>
                          <a:pt x="3826551" y="2103326"/>
                        </a:cubicBezTo>
                        <a:cubicBezTo>
                          <a:pt x="3689272" y="2122236"/>
                          <a:pt x="3566017" y="2085723"/>
                          <a:pt x="3363113" y="2103326"/>
                        </a:cubicBezTo>
                        <a:cubicBezTo>
                          <a:pt x="3128120" y="2099745"/>
                          <a:pt x="3047892" y="2075461"/>
                          <a:pt x="2937940" y="2103326"/>
                        </a:cubicBezTo>
                        <a:cubicBezTo>
                          <a:pt x="2851795" y="2113895"/>
                          <a:pt x="2627248" y="2086611"/>
                          <a:pt x="2436237" y="2103326"/>
                        </a:cubicBezTo>
                        <a:cubicBezTo>
                          <a:pt x="2265343" y="2111271"/>
                          <a:pt x="2216731" y="2078377"/>
                          <a:pt x="2087596" y="2103326"/>
                        </a:cubicBezTo>
                        <a:cubicBezTo>
                          <a:pt x="2001351" y="2129747"/>
                          <a:pt x="1814318" y="2048960"/>
                          <a:pt x="1662424" y="2103326"/>
                        </a:cubicBezTo>
                        <a:cubicBezTo>
                          <a:pt x="1515801" y="2153482"/>
                          <a:pt x="1310325" y="2087438"/>
                          <a:pt x="1160720" y="2103326"/>
                        </a:cubicBezTo>
                        <a:cubicBezTo>
                          <a:pt x="1012812" y="2142179"/>
                          <a:pt x="952303" y="2063452"/>
                          <a:pt x="812078" y="2103326"/>
                        </a:cubicBezTo>
                        <a:cubicBezTo>
                          <a:pt x="691829" y="2144402"/>
                          <a:pt x="514151" y="2065516"/>
                          <a:pt x="386906" y="2103326"/>
                        </a:cubicBezTo>
                        <a:cubicBezTo>
                          <a:pt x="246759" y="2133266"/>
                          <a:pt x="149309" y="2067071"/>
                          <a:pt x="0" y="2103326"/>
                        </a:cubicBezTo>
                        <a:cubicBezTo>
                          <a:pt x="-68644" y="1926799"/>
                          <a:pt x="50132" y="1857615"/>
                          <a:pt x="0" y="1640594"/>
                        </a:cubicBezTo>
                        <a:cubicBezTo>
                          <a:pt x="-49044" y="1431740"/>
                          <a:pt x="-1174" y="1385874"/>
                          <a:pt x="0" y="1198895"/>
                        </a:cubicBezTo>
                        <a:cubicBezTo>
                          <a:pt x="-8067" y="1015433"/>
                          <a:pt x="50730" y="890720"/>
                          <a:pt x="0" y="820296"/>
                        </a:cubicBezTo>
                        <a:cubicBezTo>
                          <a:pt x="-26376" y="703976"/>
                          <a:pt x="4664" y="547027"/>
                          <a:pt x="0" y="399631"/>
                        </a:cubicBezTo>
                        <a:cubicBezTo>
                          <a:pt x="-5556" y="220557"/>
                          <a:pt x="34972" y="189116"/>
                          <a:pt x="0" y="0"/>
                        </a:cubicBezTo>
                        <a:close/>
                      </a:path>
                      <a:path w="3826551" h="2103326" stroke="0" extrusionOk="0">
                        <a:moveTo>
                          <a:pt x="0" y="0"/>
                        </a:moveTo>
                        <a:cubicBezTo>
                          <a:pt x="59130" y="-33671"/>
                          <a:pt x="210112" y="36834"/>
                          <a:pt x="310376" y="0"/>
                        </a:cubicBezTo>
                        <a:cubicBezTo>
                          <a:pt x="358104" y="-30162"/>
                          <a:pt x="511036" y="27915"/>
                          <a:pt x="697282" y="0"/>
                        </a:cubicBezTo>
                        <a:cubicBezTo>
                          <a:pt x="834635" y="-35239"/>
                          <a:pt x="912440" y="27047"/>
                          <a:pt x="1007658" y="0"/>
                        </a:cubicBezTo>
                        <a:cubicBezTo>
                          <a:pt x="1091411" y="-13361"/>
                          <a:pt x="1253088" y="23051"/>
                          <a:pt x="1318034" y="0"/>
                        </a:cubicBezTo>
                        <a:cubicBezTo>
                          <a:pt x="1386066" y="-15278"/>
                          <a:pt x="1592731" y="28924"/>
                          <a:pt x="1666675" y="0"/>
                        </a:cubicBezTo>
                        <a:cubicBezTo>
                          <a:pt x="1745489" y="-26091"/>
                          <a:pt x="1837195" y="5332"/>
                          <a:pt x="2053582" y="0"/>
                        </a:cubicBezTo>
                        <a:cubicBezTo>
                          <a:pt x="2237989" y="-3445"/>
                          <a:pt x="2282237" y="6330"/>
                          <a:pt x="2363958" y="0"/>
                        </a:cubicBezTo>
                        <a:cubicBezTo>
                          <a:pt x="2455564" y="-2902"/>
                          <a:pt x="2570596" y="10647"/>
                          <a:pt x="2674333" y="0"/>
                        </a:cubicBezTo>
                        <a:cubicBezTo>
                          <a:pt x="2748268" y="-12821"/>
                          <a:pt x="2917217" y="11501"/>
                          <a:pt x="2984709" y="0"/>
                        </a:cubicBezTo>
                        <a:cubicBezTo>
                          <a:pt x="3060323" y="660"/>
                          <a:pt x="3153229" y="-17687"/>
                          <a:pt x="3333350" y="0"/>
                        </a:cubicBezTo>
                        <a:cubicBezTo>
                          <a:pt x="3465292" y="18248"/>
                          <a:pt x="3654751" y="31800"/>
                          <a:pt x="3826551" y="0"/>
                        </a:cubicBezTo>
                        <a:cubicBezTo>
                          <a:pt x="3847527" y="207681"/>
                          <a:pt x="3824398" y="224725"/>
                          <a:pt x="3826551" y="420665"/>
                        </a:cubicBezTo>
                        <a:cubicBezTo>
                          <a:pt x="3840838" y="615462"/>
                          <a:pt x="3805627" y="658141"/>
                          <a:pt x="3826551" y="820296"/>
                        </a:cubicBezTo>
                        <a:cubicBezTo>
                          <a:pt x="3823924" y="977202"/>
                          <a:pt x="3788586" y="1093612"/>
                          <a:pt x="3826551" y="1240962"/>
                        </a:cubicBezTo>
                        <a:cubicBezTo>
                          <a:pt x="3834562" y="1388562"/>
                          <a:pt x="3800853" y="1452422"/>
                          <a:pt x="3826551" y="1661627"/>
                        </a:cubicBezTo>
                        <a:cubicBezTo>
                          <a:pt x="3877887" y="1855340"/>
                          <a:pt x="3765115" y="1912670"/>
                          <a:pt x="3826551" y="2103326"/>
                        </a:cubicBezTo>
                        <a:cubicBezTo>
                          <a:pt x="3771406" y="2104570"/>
                          <a:pt x="3587184" y="2075159"/>
                          <a:pt x="3516174" y="2103326"/>
                        </a:cubicBezTo>
                        <a:cubicBezTo>
                          <a:pt x="3419145" y="2124945"/>
                          <a:pt x="3287953" y="2088859"/>
                          <a:pt x="3205799" y="2103326"/>
                        </a:cubicBezTo>
                        <a:cubicBezTo>
                          <a:pt x="3112835" y="2145001"/>
                          <a:pt x="2972174" y="2036746"/>
                          <a:pt x="2818892" y="2103326"/>
                        </a:cubicBezTo>
                        <a:cubicBezTo>
                          <a:pt x="2644956" y="2143597"/>
                          <a:pt x="2574632" y="2092393"/>
                          <a:pt x="2470251" y="2103326"/>
                        </a:cubicBezTo>
                        <a:cubicBezTo>
                          <a:pt x="2327425" y="2139842"/>
                          <a:pt x="2213771" y="2095181"/>
                          <a:pt x="1968547" y="2103326"/>
                        </a:cubicBezTo>
                        <a:cubicBezTo>
                          <a:pt x="1764050" y="2144624"/>
                          <a:pt x="1741675" y="2061270"/>
                          <a:pt x="1543375" y="2103326"/>
                        </a:cubicBezTo>
                        <a:cubicBezTo>
                          <a:pt x="1348479" y="2145945"/>
                          <a:pt x="1283079" y="2048370"/>
                          <a:pt x="1118203" y="2103326"/>
                        </a:cubicBezTo>
                        <a:cubicBezTo>
                          <a:pt x="1001233" y="2180917"/>
                          <a:pt x="769403" y="2087496"/>
                          <a:pt x="616499" y="2103326"/>
                        </a:cubicBezTo>
                        <a:cubicBezTo>
                          <a:pt x="421505" y="2133764"/>
                          <a:pt x="263726" y="2016279"/>
                          <a:pt x="0" y="2103326"/>
                        </a:cubicBezTo>
                        <a:cubicBezTo>
                          <a:pt x="11934" y="1957085"/>
                          <a:pt x="38874" y="1857307"/>
                          <a:pt x="0" y="1724727"/>
                        </a:cubicBezTo>
                        <a:cubicBezTo>
                          <a:pt x="-37744" y="1580250"/>
                          <a:pt x="56628" y="1453443"/>
                          <a:pt x="0" y="1346128"/>
                        </a:cubicBezTo>
                        <a:cubicBezTo>
                          <a:pt x="-54394" y="1227934"/>
                          <a:pt x="7045" y="1054279"/>
                          <a:pt x="0" y="904430"/>
                        </a:cubicBezTo>
                        <a:cubicBezTo>
                          <a:pt x="-21541" y="744005"/>
                          <a:pt x="-1304" y="646500"/>
                          <a:pt x="0" y="525831"/>
                        </a:cubicBezTo>
                        <a:cubicBezTo>
                          <a:pt x="-25740" y="403378"/>
                          <a:pt x="24971" y="107064"/>
                          <a:pt x="0" y="0"/>
                        </a:cubicBezTo>
                        <a:close/>
                      </a:path>
                      <a:path w="3826551" h="2103326" fill="none" stroke="0" extrusionOk="0">
                        <a:moveTo>
                          <a:pt x="0" y="0"/>
                        </a:moveTo>
                        <a:cubicBezTo>
                          <a:pt x="175055" y="-49180"/>
                          <a:pt x="261028" y="46120"/>
                          <a:pt x="425172" y="0"/>
                        </a:cubicBezTo>
                        <a:cubicBezTo>
                          <a:pt x="575945" y="-45009"/>
                          <a:pt x="607140" y="8898"/>
                          <a:pt x="735548" y="0"/>
                        </a:cubicBezTo>
                        <a:cubicBezTo>
                          <a:pt x="869854" y="-1274"/>
                          <a:pt x="930949" y="6758"/>
                          <a:pt x="1160720" y="0"/>
                        </a:cubicBezTo>
                        <a:cubicBezTo>
                          <a:pt x="1367962" y="-29342"/>
                          <a:pt x="1390491" y="43050"/>
                          <a:pt x="1547627" y="0"/>
                        </a:cubicBezTo>
                        <a:cubicBezTo>
                          <a:pt x="1714494" y="-41703"/>
                          <a:pt x="1793750" y="-8930"/>
                          <a:pt x="1858003" y="0"/>
                        </a:cubicBezTo>
                        <a:cubicBezTo>
                          <a:pt x="1932479" y="-356"/>
                          <a:pt x="2239173" y="20714"/>
                          <a:pt x="2321441" y="0"/>
                        </a:cubicBezTo>
                        <a:cubicBezTo>
                          <a:pt x="2427002" y="43820"/>
                          <a:pt x="2573567" y="17781"/>
                          <a:pt x="2823143" y="0"/>
                        </a:cubicBezTo>
                        <a:cubicBezTo>
                          <a:pt x="3052294" y="-20583"/>
                          <a:pt x="3158016" y="48870"/>
                          <a:pt x="3248316" y="0"/>
                        </a:cubicBezTo>
                        <a:cubicBezTo>
                          <a:pt x="3338845" y="-67112"/>
                          <a:pt x="3603953" y="22822"/>
                          <a:pt x="3826551" y="0"/>
                        </a:cubicBezTo>
                        <a:cubicBezTo>
                          <a:pt x="3881878" y="161237"/>
                          <a:pt x="3855622" y="327525"/>
                          <a:pt x="3826551" y="441698"/>
                        </a:cubicBezTo>
                        <a:cubicBezTo>
                          <a:pt x="3831901" y="579334"/>
                          <a:pt x="3805070" y="619068"/>
                          <a:pt x="3826551" y="799264"/>
                        </a:cubicBezTo>
                        <a:cubicBezTo>
                          <a:pt x="3826380" y="976283"/>
                          <a:pt x="3793149" y="1018574"/>
                          <a:pt x="3826551" y="1156829"/>
                        </a:cubicBezTo>
                        <a:cubicBezTo>
                          <a:pt x="3815230" y="1284609"/>
                          <a:pt x="3789469" y="1464506"/>
                          <a:pt x="3826551" y="1577494"/>
                        </a:cubicBezTo>
                        <a:cubicBezTo>
                          <a:pt x="3914272" y="1747809"/>
                          <a:pt x="3789914" y="1899286"/>
                          <a:pt x="3826551" y="2103326"/>
                        </a:cubicBezTo>
                        <a:cubicBezTo>
                          <a:pt x="3672604" y="2124490"/>
                          <a:pt x="3581896" y="2092140"/>
                          <a:pt x="3363113" y="2103326"/>
                        </a:cubicBezTo>
                        <a:cubicBezTo>
                          <a:pt x="3139256" y="2107331"/>
                          <a:pt x="3059569" y="2084246"/>
                          <a:pt x="2937940" y="2103326"/>
                        </a:cubicBezTo>
                        <a:cubicBezTo>
                          <a:pt x="2785736" y="2125297"/>
                          <a:pt x="2630179" y="2132550"/>
                          <a:pt x="2436237" y="2103326"/>
                        </a:cubicBezTo>
                        <a:cubicBezTo>
                          <a:pt x="2289665" y="2117613"/>
                          <a:pt x="2206274" y="2095014"/>
                          <a:pt x="2087596" y="2103326"/>
                        </a:cubicBezTo>
                        <a:cubicBezTo>
                          <a:pt x="1948017" y="2126969"/>
                          <a:pt x="1813293" y="2024612"/>
                          <a:pt x="1662424" y="2103326"/>
                        </a:cubicBezTo>
                        <a:cubicBezTo>
                          <a:pt x="1541265" y="2166922"/>
                          <a:pt x="1342035" y="2065842"/>
                          <a:pt x="1160720" y="2103326"/>
                        </a:cubicBezTo>
                        <a:cubicBezTo>
                          <a:pt x="1006092" y="2128322"/>
                          <a:pt x="910390" y="2065729"/>
                          <a:pt x="812078" y="2103326"/>
                        </a:cubicBezTo>
                        <a:cubicBezTo>
                          <a:pt x="668243" y="2139928"/>
                          <a:pt x="527262" y="2056021"/>
                          <a:pt x="386906" y="2103326"/>
                        </a:cubicBezTo>
                        <a:cubicBezTo>
                          <a:pt x="254602" y="2149181"/>
                          <a:pt x="143851" y="2102616"/>
                          <a:pt x="0" y="2103326"/>
                        </a:cubicBezTo>
                        <a:cubicBezTo>
                          <a:pt x="-23586" y="1923825"/>
                          <a:pt x="42251" y="1860168"/>
                          <a:pt x="0" y="1640594"/>
                        </a:cubicBezTo>
                        <a:cubicBezTo>
                          <a:pt x="-53367" y="1419330"/>
                          <a:pt x="21523" y="1374261"/>
                          <a:pt x="0" y="1198895"/>
                        </a:cubicBezTo>
                        <a:cubicBezTo>
                          <a:pt x="-11485" y="1023442"/>
                          <a:pt x="19739" y="929268"/>
                          <a:pt x="0" y="820296"/>
                        </a:cubicBezTo>
                        <a:cubicBezTo>
                          <a:pt x="-4791" y="745403"/>
                          <a:pt x="5958" y="550987"/>
                          <a:pt x="0" y="399631"/>
                        </a:cubicBezTo>
                        <a:cubicBezTo>
                          <a:pt x="6305" y="234716"/>
                          <a:pt x="43470" y="18648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solidFill>
                <a:schemeClr val="tx1"/>
              </a:solidFill>
              <a:latin typeface="Poppins Semi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1516A-3580-5694-4A00-4DF78F7C4260}"/>
              </a:ext>
            </a:extLst>
          </p:cNvPr>
          <p:cNvSpPr txBox="1"/>
          <p:nvPr/>
        </p:nvSpPr>
        <p:spPr>
          <a:xfrm>
            <a:off x="5095302" y="599383"/>
            <a:ext cx="2036934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Pro Regular"/>
                <a:ea typeface="Tahoma"/>
                <a:cs typeface="Tahoma"/>
              </a:rPr>
              <a:t>Use this doodle box to try the annotation tools whilst you wait.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ofia Pro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38349D-0FC2-78D9-4A41-0C5F830D3C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625" t="33192" b="31791"/>
          <a:stretch/>
        </p:blipFill>
        <p:spPr>
          <a:xfrm>
            <a:off x="7279313" y="539226"/>
            <a:ext cx="1431961" cy="13121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82D193-FFDA-3BD4-ECB2-8CA51751623D}"/>
              </a:ext>
            </a:extLst>
          </p:cNvPr>
          <p:cNvSpPr txBox="1"/>
          <p:nvPr/>
        </p:nvSpPr>
        <p:spPr>
          <a:xfrm>
            <a:off x="7279743" y="850584"/>
            <a:ext cx="1185173" cy="9387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100" b="1" dirty="0">
                <a:solidFill>
                  <a:schemeClr val="bg1"/>
                </a:solidFill>
                <a:latin typeface="Sofia Pro Light"/>
              </a:rPr>
              <a:t>You can find the annotation tools on the right of your screen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323931-FCDF-9F40-4776-DE738E4D0591}"/>
              </a:ext>
            </a:extLst>
          </p:cNvPr>
          <p:cNvSpPr txBox="1"/>
          <p:nvPr/>
        </p:nvSpPr>
        <p:spPr>
          <a:xfrm>
            <a:off x="3974862" y="3152892"/>
            <a:ext cx="315611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>
                <a:solidFill>
                  <a:srgbClr val="2F336C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Before we start, please ensure that:</a:t>
            </a:r>
          </a:p>
        </p:txBody>
      </p:sp>
      <p:pic>
        <p:nvPicPr>
          <p:cNvPr id="24" name="Graphic 23" descr="Radio microphone">
            <a:extLst>
              <a:ext uri="{FF2B5EF4-FFF2-40B4-BE49-F238E27FC236}">
                <a16:creationId xmlns:a16="http://schemas.microsoft.com/office/drawing/2014/main" id="{2DCBD315-BD0D-742C-429A-D6B74881E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78313" y="3549297"/>
            <a:ext cx="695189" cy="69518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FC3FAB4-0A62-AD72-451D-51492E421CE6}"/>
              </a:ext>
            </a:extLst>
          </p:cNvPr>
          <p:cNvCxnSpPr>
            <a:cxnSpLocks/>
          </p:cNvCxnSpPr>
          <p:nvPr/>
        </p:nvCxnSpPr>
        <p:spPr>
          <a:xfrm>
            <a:off x="3986828" y="3635547"/>
            <a:ext cx="460711" cy="5226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3CB0540-6BC3-0BB8-CEB0-CF13EAD22E98}"/>
              </a:ext>
            </a:extLst>
          </p:cNvPr>
          <p:cNvSpPr txBox="1"/>
          <p:nvPr/>
        </p:nvSpPr>
        <p:spPr>
          <a:xfrm>
            <a:off x="4692301" y="3635281"/>
            <a:ext cx="1578056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>
                <a:solidFill>
                  <a:srgbClr val="2F336C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Your microphone is muted</a:t>
            </a:r>
          </a:p>
        </p:txBody>
      </p:sp>
      <p:pic>
        <p:nvPicPr>
          <p:cNvPr id="7" name="Graphic 6" descr="Chat bubble">
            <a:extLst>
              <a:ext uri="{FF2B5EF4-FFF2-40B4-BE49-F238E27FC236}">
                <a16:creationId xmlns:a16="http://schemas.microsoft.com/office/drawing/2014/main" id="{360F863E-3382-ECEE-5ED1-F2502D7A10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99500" y="3523857"/>
            <a:ext cx="738664" cy="7386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B8DA5B-D507-F170-74E4-70B6943DACAB}"/>
              </a:ext>
            </a:extLst>
          </p:cNvPr>
          <p:cNvSpPr txBox="1"/>
          <p:nvPr/>
        </p:nvSpPr>
        <p:spPr>
          <a:xfrm>
            <a:off x="7369551" y="3632014"/>
            <a:ext cx="1578056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>
                <a:solidFill>
                  <a:srgbClr val="2F336C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You can see and use the chat box</a:t>
            </a:r>
          </a:p>
        </p:txBody>
      </p:sp>
      <p:pic>
        <p:nvPicPr>
          <p:cNvPr id="14" name="Graphic 4" descr="A blue and orange letters&#10;&#10;Description automatically generated">
            <a:extLst>
              <a:ext uri="{FF2B5EF4-FFF2-40B4-BE49-F238E27FC236}">
                <a16:creationId xmlns:a16="http://schemas.microsoft.com/office/drawing/2014/main" id="{A9F81E12-5D52-2FF2-DB53-94CCB46816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61" y="512196"/>
            <a:ext cx="2158270" cy="5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7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CASC Considerations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9E36261-EC0D-69B1-27DC-49F46C53962E}"/>
              </a:ext>
            </a:extLst>
          </p:cNvPr>
          <p:cNvSpPr txBox="1">
            <a:spLocks/>
          </p:cNvSpPr>
          <p:nvPr/>
        </p:nvSpPr>
        <p:spPr>
          <a:xfrm>
            <a:off x="385192" y="919485"/>
            <a:ext cx="4186808" cy="3124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Key benefits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DB4A3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Business rate relief (Mandatory 80% relief)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DB4A3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The ability to generate income through Gift Aid  (individuals and companies)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DB4A3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Exempt from Corporation Tax profits if:</a:t>
            </a:r>
          </a:p>
          <a:p>
            <a:pPr marL="973137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DB4A3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Trading income &lt; £50k / year</a:t>
            </a:r>
          </a:p>
          <a:p>
            <a:pPr marL="973137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DB4A3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Rental income &lt; £30k / year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DB4A3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Exemption from Capital Gains Tax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Sofia Pro Light" panose="020B060402020202020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E9E4F22-8B7C-CC1A-E29A-9C8187C4FBC7}"/>
              </a:ext>
            </a:extLst>
          </p:cNvPr>
          <p:cNvSpPr txBox="1">
            <a:spLocks/>
          </p:cNvSpPr>
          <p:nvPr/>
        </p:nvSpPr>
        <p:spPr>
          <a:xfrm>
            <a:off x="4572000" y="919485"/>
            <a:ext cx="4499992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Possible drawbacks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DB4A3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May need to change organisation constitution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DB4A3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Once you’ve gone down this route, you can’t change back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DB4A3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Form filling in (similar to becoming incorporated) 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DB4A3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Potential significant cost if organisation is deregistered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Sofia Pro Light" panose="020B0604020202020204" charset="0"/>
            </a:endParaRP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Sofia Pro Light" panose="020B0604020202020204" charset="0"/>
            </a:endParaRPr>
          </a:p>
          <a:p>
            <a:pPr marL="819150" marR="0" lvl="1" indent="-1889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Sofia Pro Light" panose="020B060402020202020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Sofia Pro Light" panose="020B060402020202020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B792B7-DC49-83FB-28DD-1B1DCEB92B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0811" y="3445464"/>
            <a:ext cx="3102370" cy="7668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92FE82-E1F6-4C57-2009-EEE10D05A972}"/>
              </a:ext>
            </a:extLst>
          </p:cNvPr>
          <p:cNvSpPr txBox="1"/>
          <p:nvPr/>
        </p:nvSpPr>
        <p:spPr>
          <a:xfrm>
            <a:off x="5451626" y="3567268"/>
            <a:ext cx="2740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Sofia Pro Light" panose="020B0604020202020204" charset="0"/>
              </a:rPr>
              <a:t>How significant are these benefits to your organisation?</a:t>
            </a:r>
          </a:p>
        </p:txBody>
      </p:sp>
    </p:spTree>
    <p:extLst>
      <p:ext uri="{BB962C8B-B14F-4D97-AF65-F5344CB8AC3E}">
        <p14:creationId xmlns:p14="http://schemas.microsoft.com/office/powerpoint/2010/main" val="314544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Governing Documents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38" y="1022059"/>
            <a:ext cx="6170027" cy="35369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Memorandum of Association</a:t>
            </a:r>
          </a:p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Article of Association</a:t>
            </a:r>
          </a:p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Bye-laws / rules</a:t>
            </a:r>
          </a:p>
          <a:p>
            <a:pPr marL="285750" indent="-285750">
              <a:lnSpc>
                <a:spcPts val="1880"/>
              </a:lnSpc>
              <a:buClr>
                <a:srgbClr val="DB4A3D"/>
              </a:buClr>
              <a:buFont typeface="Arial" panose="020B0604020202020204" pitchFamily="34" charset="0"/>
              <a:buChar char="•"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Constitu</a:t>
            </a:r>
            <a:r>
              <a:rPr lang="en-GB" dirty="0" err="1"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tion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5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Andy’s Bowls Club (ABC)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44" y="945514"/>
            <a:ext cx="8431618" cy="35369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indent="-274320">
              <a:spcAft>
                <a:spcPts val="900"/>
              </a:spcAft>
            </a:pPr>
            <a:r>
              <a:rPr lang="en-GB" dirty="0">
                <a:solidFill>
                  <a:prstClr val="black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Andy’s Bowls Club (ABC) has about 250 regular members and a small surplus in the bank.   </a:t>
            </a:r>
          </a:p>
          <a:p>
            <a:pPr indent="-274320">
              <a:spcAft>
                <a:spcPts val="900"/>
              </a:spcAft>
            </a:pPr>
            <a:r>
              <a:rPr lang="en-GB" dirty="0">
                <a:solidFill>
                  <a:prstClr val="black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A retired couple both coach the teams in their spare time and on a voluntary basis and also do the administration for the organisation. </a:t>
            </a:r>
          </a:p>
          <a:p>
            <a:pPr indent="-274320">
              <a:spcAft>
                <a:spcPts val="900"/>
              </a:spcAft>
            </a:pPr>
            <a:r>
              <a:rPr lang="en-US" dirty="0">
                <a:solidFill>
                  <a:prstClr val="black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dirty="0" err="1">
                <a:solidFill>
                  <a:prstClr val="black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organisation</a:t>
            </a:r>
            <a:r>
              <a:rPr lang="en-US" dirty="0">
                <a:solidFill>
                  <a:prstClr val="black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owns its own building.  All fees paid go towards general improvements of the </a:t>
            </a:r>
            <a:r>
              <a:rPr lang="en-US" dirty="0" err="1">
                <a:solidFill>
                  <a:prstClr val="black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organisation</a:t>
            </a:r>
            <a:r>
              <a:rPr lang="en-US" dirty="0">
                <a:solidFill>
                  <a:prstClr val="black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 and buying equipment and paying referee fees. </a:t>
            </a:r>
          </a:p>
          <a:p>
            <a:pPr indent="-274320">
              <a:spcAft>
                <a:spcPts val="900"/>
              </a:spcAft>
            </a:pPr>
            <a:r>
              <a:rPr lang="en-GB" dirty="0">
                <a:solidFill>
                  <a:prstClr val="black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The organisation owns a bar that does a roaring trade both from the organisation and wider village community.  Members of the public enjoy taking advantage of the favourable prices.  The bar is run by volunteer's mid-week and paid staff at the weekends.  </a:t>
            </a:r>
          </a:p>
          <a:p>
            <a:pPr indent="-274320">
              <a:spcAft>
                <a:spcPts val="900"/>
              </a:spcAft>
            </a:pPr>
            <a:endParaRPr lang="en-GB" dirty="0">
              <a:solidFill>
                <a:prstClr val="black"/>
              </a:solidFill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74D565-5825-1684-A530-0F0D37478C4D}"/>
              </a:ext>
            </a:extLst>
          </p:cNvPr>
          <p:cNvSpPr txBox="1"/>
          <p:nvPr/>
        </p:nvSpPr>
        <p:spPr>
          <a:xfrm>
            <a:off x="1778242" y="3828654"/>
            <a:ext cx="59302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74320" algn="ctr">
              <a:spcAft>
                <a:spcPts val="900"/>
              </a:spcAft>
            </a:pPr>
            <a:r>
              <a:rPr lang="en-GB" sz="1600" dirty="0">
                <a:solidFill>
                  <a:srgbClr val="A4569C"/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How would you structure this organisation, and why?</a:t>
            </a:r>
          </a:p>
        </p:txBody>
      </p:sp>
    </p:spTree>
    <p:extLst>
      <p:ext uri="{BB962C8B-B14F-4D97-AF65-F5344CB8AC3E}">
        <p14:creationId xmlns:p14="http://schemas.microsoft.com/office/powerpoint/2010/main" val="260087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</a:rPr>
              <a:t>Reflection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2138" y="1361343"/>
            <a:ext cx="5434758" cy="115088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3200" b="1"/>
              <a:t>What will you take away from this session?</a:t>
            </a:r>
            <a:endParaRPr lang="en-US" sz="3200" b="1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Graphic 1" descr="Questions with solid fill">
            <a:extLst>
              <a:ext uri="{FF2B5EF4-FFF2-40B4-BE49-F238E27FC236}">
                <a16:creationId xmlns:a16="http://schemas.microsoft.com/office/drawing/2014/main" id="{4108F81B-3453-0EB7-8D05-EE3259E0D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888" y="3003750"/>
            <a:ext cx="914400" cy="914400"/>
          </a:xfrm>
          <a:prstGeom prst="rect">
            <a:avLst/>
          </a:prstGeom>
        </p:spPr>
      </p:pic>
      <p:pic>
        <p:nvPicPr>
          <p:cNvPr id="4" name="Graphic 3" descr="Person eating with solid fill">
            <a:extLst>
              <a:ext uri="{FF2B5EF4-FFF2-40B4-BE49-F238E27FC236}">
                <a16:creationId xmlns:a16="http://schemas.microsoft.com/office/drawing/2014/main" id="{0C5D406B-090B-2BCC-D357-A487A9710C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49352" y="3038763"/>
            <a:ext cx="914400" cy="914400"/>
          </a:xfrm>
          <a:prstGeom prst="rect">
            <a:avLst/>
          </a:prstGeom>
        </p:spPr>
      </p:pic>
      <p:pic>
        <p:nvPicPr>
          <p:cNvPr id="5" name="Graphic 4" descr="Horseshoe with solid fill">
            <a:extLst>
              <a:ext uri="{FF2B5EF4-FFF2-40B4-BE49-F238E27FC236}">
                <a16:creationId xmlns:a16="http://schemas.microsoft.com/office/drawing/2014/main" id="{1F5D61A3-A546-8B88-9736-3C5A838D42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68952" y="3038763"/>
            <a:ext cx="914400" cy="914400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C2B35353-8C75-C8B4-FAE7-74055554C36C}"/>
              </a:ext>
            </a:extLst>
          </p:cNvPr>
          <p:cNvSpPr txBox="1">
            <a:spLocks/>
          </p:cNvSpPr>
          <p:nvPr/>
        </p:nvSpPr>
        <p:spPr>
          <a:xfrm>
            <a:off x="1415538" y="3166751"/>
            <a:ext cx="1543898" cy="5627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88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1pPr>
            <a:lvl2pPr marL="685800" indent="-228600" algn="l" defTabSz="914400" rtl="0" eaLnBrk="1" latinLnBrk="0" hangingPunct="1">
              <a:lnSpc>
                <a:spcPts val="1880"/>
              </a:lnSpc>
              <a:spcBef>
                <a:spcPts val="7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/>
              <a:t>Any questions?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BE7A292-D935-5354-C068-8A114C709DC8}"/>
              </a:ext>
            </a:extLst>
          </p:cNvPr>
          <p:cNvSpPr txBox="1">
            <a:spLocks/>
          </p:cNvSpPr>
          <p:nvPr/>
        </p:nvSpPr>
        <p:spPr>
          <a:xfrm>
            <a:off x="4087269" y="3214580"/>
            <a:ext cx="2137136" cy="5627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88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1pPr>
            <a:lvl2pPr marL="685800" indent="-228600" algn="l" defTabSz="914400" rtl="0" eaLnBrk="1" latinLnBrk="0" hangingPunct="1">
              <a:lnSpc>
                <a:spcPts val="1880"/>
              </a:lnSpc>
              <a:spcBef>
                <a:spcPts val="7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/>
              <a:t>Please complete the evaluation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E3B81D7B-5465-EFCA-AD35-CAEB2330400E}"/>
              </a:ext>
            </a:extLst>
          </p:cNvPr>
          <p:cNvSpPr txBox="1">
            <a:spLocks/>
          </p:cNvSpPr>
          <p:nvPr/>
        </p:nvSpPr>
        <p:spPr>
          <a:xfrm>
            <a:off x="7538531" y="3214580"/>
            <a:ext cx="1085933" cy="5627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88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1pPr>
            <a:lvl2pPr marL="685800" indent="-228600" algn="l" defTabSz="914400" rtl="0" eaLnBrk="1" latinLnBrk="0" hangingPunct="1">
              <a:lnSpc>
                <a:spcPts val="1880"/>
              </a:lnSpc>
              <a:spcBef>
                <a:spcPts val="7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/>
              <a:t>Good luck!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AD600C-6DD0-27F6-BF73-3B2C65F83F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AEC00C-25BA-EAB6-408C-5277DBD51C2E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12" name="Picture 11" descr="A white and black logo&#10;&#10;Description automatically generated">
            <a:extLst>
              <a:ext uri="{FF2B5EF4-FFF2-40B4-BE49-F238E27FC236}">
                <a16:creationId xmlns:a16="http://schemas.microsoft.com/office/drawing/2014/main" id="{B9963C7D-6B02-EB19-F7E5-4B4D39FC63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3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28" y="308088"/>
            <a:ext cx="7440833" cy="38167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</a:rPr>
              <a:t>Feedback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243" y="1847373"/>
            <a:ext cx="5953120" cy="10611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ts val="1880"/>
              </a:lnSpc>
              <a:buNone/>
            </a:pPr>
            <a:r>
              <a:rPr lang="en-GB" dirty="0">
                <a:latin typeface="Sofia Pro Light"/>
                <a:cs typeface="Poppins Light"/>
              </a:rPr>
              <a:t>Please take the time to fill in the evaluation survey by scanning the QR code.</a:t>
            </a:r>
          </a:p>
          <a:p>
            <a:pPr marL="0" indent="0">
              <a:lnSpc>
                <a:spcPts val="1880"/>
              </a:lnSpc>
              <a:buNone/>
            </a:pPr>
            <a:r>
              <a:rPr lang="en-US" dirty="0">
                <a:latin typeface="Sofia Pro Light"/>
                <a:cs typeface="Poppins Light"/>
              </a:rPr>
              <a:t>Alternatively, the tutor will put the link in the chat box for you.</a:t>
            </a:r>
          </a:p>
          <a:p>
            <a:pPr marL="0" indent="0">
              <a:lnSpc>
                <a:spcPts val="1880"/>
              </a:lnSpc>
              <a:buNone/>
            </a:pPr>
            <a:r>
              <a:rPr lang="en-US" dirty="0">
                <a:latin typeface="Sofia Pro Light"/>
                <a:cs typeface="Poppins Light"/>
              </a:rPr>
              <a:t>- Thanks in advance, the Buddle Team.</a:t>
            </a:r>
            <a:endParaRPr lang="en-GB" dirty="0">
              <a:latin typeface="Sofia Pro Light"/>
              <a:cs typeface="Poppins Light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Graphic 1" descr="Chat bubble">
            <a:extLst>
              <a:ext uri="{FF2B5EF4-FFF2-40B4-BE49-F238E27FC236}">
                <a16:creationId xmlns:a16="http://schemas.microsoft.com/office/drawing/2014/main" id="{D4E73D10-2F5C-2F2E-7EDA-3875E6096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12768" y="4199117"/>
            <a:ext cx="654060" cy="654060"/>
          </a:xfrm>
          <a:prstGeom prst="rect">
            <a:avLst/>
          </a:prstGeom>
        </p:spPr>
      </p:pic>
      <p:pic>
        <p:nvPicPr>
          <p:cNvPr id="4" name="Graphic 3" descr="Radio microphone">
            <a:extLst>
              <a:ext uri="{FF2B5EF4-FFF2-40B4-BE49-F238E27FC236}">
                <a16:creationId xmlns:a16="http://schemas.microsoft.com/office/drawing/2014/main" id="{E3ED4AF2-BB9A-2C4A-542A-65EA54D3B0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46558" y="4199117"/>
            <a:ext cx="654060" cy="654060"/>
          </a:xfrm>
          <a:prstGeom prst="rect">
            <a:avLst/>
          </a:prstGeom>
        </p:spPr>
      </p:pic>
      <p:pic>
        <p:nvPicPr>
          <p:cNvPr id="5" name="Graphic 4" descr="Pen">
            <a:extLst>
              <a:ext uri="{FF2B5EF4-FFF2-40B4-BE49-F238E27FC236}">
                <a16:creationId xmlns:a16="http://schemas.microsoft.com/office/drawing/2014/main" id="{5C9B3943-DCDC-A9A1-61F9-EEE553BAB3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87924" y="4202095"/>
            <a:ext cx="587947" cy="587947"/>
          </a:xfrm>
          <a:prstGeom prst="rect">
            <a:avLst/>
          </a:prstGeom>
        </p:spPr>
      </p:pic>
      <p:pic>
        <p:nvPicPr>
          <p:cNvPr id="6" name="Graphic 5" descr="Smiling face outline">
            <a:extLst>
              <a:ext uri="{FF2B5EF4-FFF2-40B4-BE49-F238E27FC236}">
                <a16:creationId xmlns:a16="http://schemas.microsoft.com/office/drawing/2014/main" id="{EEED9B44-9EDF-97E3-326A-415C22D940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63123" y="4137430"/>
            <a:ext cx="769915" cy="769915"/>
          </a:xfrm>
          <a:prstGeom prst="rect">
            <a:avLst/>
          </a:prstGeom>
        </p:spPr>
      </p:pic>
      <p:pic>
        <p:nvPicPr>
          <p:cNvPr id="8" name="Graphic 7" descr="Clipboard">
            <a:extLst>
              <a:ext uri="{FF2B5EF4-FFF2-40B4-BE49-F238E27FC236}">
                <a16:creationId xmlns:a16="http://schemas.microsoft.com/office/drawing/2014/main" id="{569B1620-EFA2-524B-85FA-93B71CD3D4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57844" y="4202095"/>
            <a:ext cx="587947" cy="587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D6E5CD-F44D-FA41-DA27-087C3BFD86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51" y="1497266"/>
            <a:ext cx="1697295" cy="168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</a:rPr>
              <a:t>Recap: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0">
              <a:lnSpc>
                <a:spcPts val="1880"/>
              </a:lnSpc>
              <a:buNone/>
            </a:pPr>
            <a:r>
              <a:rPr lang="en-GB" sz="1400" dirty="0"/>
              <a:t>By the end of this workshop, you will be able to: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B4A3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Understand the importance of </a:t>
            </a:r>
            <a:r>
              <a:rPr lang="en-GB" sz="1400" dirty="0"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legal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structures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B4A3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Identify the different types of legal structures and which structure is right for </a:t>
            </a:r>
            <a:r>
              <a:rPr lang="en-GB" sz="1400" dirty="0"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your organisation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B4A3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Identify top tips on how to effectively govern </a:t>
            </a:r>
            <a:r>
              <a:rPr lang="en-GB" sz="1400" dirty="0"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your organisation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B4A3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Understand next steps through action planning and where to find further help and advice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7F9BA2-8101-63DB-54CE-92F77BCEA9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7967C1-A8D8-9F9F-91E8-C0F0A38A4034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726F6A0D-7495-1A48-BFF2-0B93D8F25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2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E430C3-FF94-DA0F-A157-CDE45C618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40" y="502033"/>
            <a:ext cx="9137524" cy="444878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28" y="308088"/>
            <a:ext cx="7440833" cy="38167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  <a:latin typeface="Sofia Pro Semi Bold"/>
                <a:cs typeface="Poppins SemiBold"/>
              </a:rPr>
              <a:t>Buddle training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7B716A7-9171-4CAB-04CD-CFCE63A3A8CC}"/>
              </a:ext>
            </a:extLst>
          </p:cNvPr>
          <p:cNvGraphicFramePr>
            <a:graphicFrameLocks noGrp="1"/>
          </p:cNvGraphicFramePr>
          <p:nvPr/>
        </p:nvGraphicFramePr>
        <p:xfrm>
          <a:off x="1236141" y="1069194"/>
          <a:ext cx="6889535" cy="3422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7907">
                  <a:extLst>
                    <a:ext uri="{9D8B030D-6E8A-4147-A177-3AD203B41FA5}">
                      <a16:colId xmlns:a16="http://schemas.microsoft.com/office/drawing/2014/main" val="3601450900"/>
                    </a:ext>
                  </a:extLst>
                </a:gridCol>
                <a:gridCol w="1377907">
                  <a:extLst>
                    <a:ext uri="{9D8B030D-6E8A-4147-A177-3AD203B41FA5}">
                      <a16:colId xmlns:a16="http://schemas.microsoft.com/office/drawing/2014/main" val="1437472167"/>
                    </a:ext>
                  </a:extLst>
                </a:gridCol>
                <a:gridCol w="1377907">
                  <a:extLst>
                    <a:ext uri="{9D8B030D-6E8A-4147-A177-3AD203B41FA5}">
                      <a16:colId xmlns:a16="http://schemas.microsoft.com/office/drawing/2014/main" val="804639007"/>
                    </a:ext>
                  </a:extLst>
                </a:gridCol>
                <a:gridCol w="1377907">
                  <a:extLst>
                    <a:ext uri="{9D8B030D-6E8A-4147-A177-3AD203B41FA5}">
                      <a16:colId xmlns:a16="http://schemas.microsoft.com/office/drawing/2014/main" val="1373729571"/>
                    </a:ext>
                  </a:extLst>
                </a:gridCol>
                <a:gridCol w="1377907">
                  <a:extLst>
                    <a:ext uri="{9D8B030D-6E8A-4147-A177-3AD203B41FA5}">
                      <a16:colId xmlns:a16="http://schemas.microsoft.com/office/drawing/2014/main" val="1920962508"/>
                    </a:ext>
                  </a:extLst>
                </a:gridCol>
              </a:tblGrid>
              <a:tr h="918617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Sofia Pro Regular"/>
                        </a:rPr>
                        <a:t>Getting Organised</a:t>
                      </a:r>
                    </a:p>
                  </a:txBody>
                  <a:tcPr>
                    <a:solidFill>
                      <a:srgbClr val="871E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Sofia Pro Regular"/>
                        </a:rPr>
                        <a:t>Inclusion</a:t>
                      </a:r>
                    </a:p>
                  </a:txBody>
                  <a:tcPr>
                    <a:solidFill>
                      <a:srgbClr val="871E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Sofia Pro Regular"/>
                        </a:rPr>
                        <a:t>Getting Help From People</a:t>
                      </a:r>
                    </a:p>
                  </a:txBody>
                  <a:tcPr>
                    <a:solidFill>
                      <a:srgbClr val="871E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Sofia Pro Regular"/>
                        </a:rPr>
                        <a:t>Money Matters</a:t>
                      </a:r>
                    </a:p>
                  </a:txBody>
                  <a:tcPr>
                    <a:solidFill>
                      <a:srgbClr val="871E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Sofia Pro Regular"/>
                        </a:rPr>
                        <a:t>Develop and Grow</a:t>
                      </a:r>
                    </a:p>
                  </a:txBody>
                  <a:tcPr>
                    <a:solidFill>
                      <a:srgbClr val="871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662177"/>
                  </a:ext>
                </a:extLst>
              </a:tr>
              <a:tr h="834532"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Sofia Pro Regular"/>
                          <a:ea typeface="+mn-ea"/>
                          <a:cs typeface="+mn-cs"/>
                        </a:rPr>
                        <a:t>Leadership and Your People </a:t>
                      </a:r>
                      <a:endParaRPr lang="en-GB" sz="1200">
                        <a:latin typeface="Sofia Pro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Sofia Pro Regular"/>
                        </a:rPr>
                        <a:t>Your Culture and Values In Your Organisation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GB" sz="1200" dirty="0">
                        <a:latin typeface="Sofia Pro Regular"/>
                      </a:endParaRPr>
                    </a:p>
                    <a:p>
                      <a:pPr algn="ctr"/>
                      <a:endParaRPr lang="en-GB" sz="1200" dirty="0">
                        <a:latin typeface="Sofia Pro Regular"/>
                      </a:endParaRPr>
                    </a:p>
                    <a:p>
                      <a:pPr algn="ctr"/>
                      <a:endParaRPr lang="en-GB" sz="1200" dirty="0">
                        <a:latin typeface="Sofia Pro Regular"/>
                      </a:endParaRPr>
                    </a:p>
                    <a:p>
                      <a:pPr algn="ctr"/>
                      <a:endParaRPr lang="en-GB" sz="1200" dirty="0">
                        <a:latin typeface="Sofia Pro Regular"/>
                      </a:endParaRPr>
                    </a:p>
                    <a:p>
                      <a:pPr algn="ctr"/>
                      <a:r>
                        <a:rPr lang="en-GB" sz="1200" dirty="0">
                          <a:latin typeface="Sofia Pro Regular"/>
                        </a:rPr>
                        <a:t>Maximising Your Volunteers Experience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Sofia Pro Regular"/>
                        </a:rPr>
                        <a:t>Raising Money to Sustain Your Organisation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Sofia Pro Regular"/>
                        </a:rPr>
                        <a:t>Promoting Your Offer Using Social Media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458543"/>
                  </a:ext>
                </a:extLst>
              </a:tr>
              <a:tr h="834532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Sofia Pro Regular"/>
                        </a:rPr>
                        <a:t>Exploring Legal </a:t>
                      </a:r>
                      <a:br>
                        <a:rPr lang="en-GB" sz="1200" dirty="0">
                          <a:latin typeface="Sofia Pro Regular"/>
                        </a:rPr>
                      </a:br>
                      <a:r>
                        <a:rPr lang="en-GB" sz="1200" dirty="0">
                          <a:latin typeface="Sofia Pro Regular"/>
                        </a:rPr>
                        <a:t>Structures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Sofia Pro Regular"/>
                        </a:rPr>
                        <a:t>Engaging different People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Sofia Pro Regular"/>
                        </a:rPr>
                        <a:t>Financial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Sofia Pro Regular"/>
                        </a:rPr>
                        <a:t>Creating a Marketing Strategy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986903"/>
                  </a:ext>
                </a:extLst>
              </a:tr>
              <a:tr h="834532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Sofia Pro Regular"/>
                        </a:rPr>
                        <a:t>Simply Planning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Sofia Pro Regular"/>
                        </a:rPr>
                        <a:t>Positive Experiences For All People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Sofia Pro Regular"/>
                        </a:rPr>
                        <a:t>Dealing With Increasing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dirty="0">
                          <a:latin typeface="Sofia Pro Regular"/>
                        </a:rPr>
                        <a:t>Engaging your community</a:t>
                      </a:r>
                      <a:endParaRPr lang="en-US" dirty="0">
                        <a:latin typeface="Sofia Pro Regular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597191"/>
                  </a:ext>
                </a:extLst>
              </a:tr>
            </a:tbl>
          </a:graphicData>
        </a:graphic>
      </p:graphicFrame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FE16E40-96D2-A1CE-CD06-B66C86465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884" y="4769118"/>
            <a:ext cx="7914681" cy="47908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lnSpc>
                <a:spcPts val="1880"/>
              </a:lnSpc>
              <a:buClr>
                <a:schemeClr val="tx2"/>
              </a:buClr>
            </a:pPr>
            <a:r>
              <a:rPr lang="en-US" sz="1600" b="1" dirty="0"/>
              <a:t>See future dates at www.Buddle.co</a:t>
            </a:r>
          </a:p>
        </p:txBody>
      </p:sp>
    </p:spTree>
    <p:extLst>
      <p:ext uri="{BB962C8B-B14F-4D97-AF65-F5344CB8AC3E}">
        <p14:creationId xmlns:p14="http://schemas.microsoft.com/office/powerpoint/2010/main" val="194604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5D2283A-C130-804F-2975-C044BDA57095}"/>
              </a:ext>
            </a:extLst>
          </p:cNvPr>
          <p:cNvGrpSpPr/>
          <p:nvPr/>
        </p:nvGrpSpPr>
        <p:grpSpPr>
          <a:xfrm>
            <a:off x="2977637" y="563267"/>
            <a:ext cx="5589611" cy="3562237"/>
            <a:chOff x="3234308" y="935622"/>
            <a:chExt cx="5589611" cy="3562237"/>
          </a:xfrm>
        </p:grpSpPr>
        <p:pic>
          <p:nvPicPr>
            <p:cNvPr id="6" name="Picture 5" descr="A blue rectangle with black border&#10;&#10;Description automatically generated">
              <a:extLst>
                <a:ext uri="{FF2B5EF4-FFF2-40B4-BE49-F238E27FC236}">
                  <a16:creationId xmlns:a16="http://schemas.microsoft.com/office/drawing/2014/main" id="{EF6D1013-C5BE-6DE1-C2C3-1C89A2DD9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4178" y="935622"/>
              <a:ext cx="4390200" cy="3240000"/>
            </a:xfrm>
            <a:prstGeom prst="rect">
              <a:avLst/>
            </a:prstGeom>
          </p:spPr>
        </p:pic>
        <p:pic>
          <p:nvPicPr>
            <p:cNvPr id="7" name="Picture 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D487243-FB5A-F7C8-0D45-B08F58ED2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921" y="935622"/>
              <a:ext cx="4388400" cy="3238673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AA9545D8-DD83-652D-CC1B-ABF76722C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79266" y="1404966"/>
              <a:ext cx="4644653" cy="3092893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610C224-CC9C-3FAF-0582-E9596E3AAB74}"/>
                </a:ext>
              </a:extLst>
            </p:cNvPr>
            <p:cNvSpPr/>
            <p:nvPr/>
          </p:nvSpPr>
          <p:spPr>
            <a:xfrm>
              <a:off x="3234308" y="3697458"/>
              <a:ext cx="666947" cy="66694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55FDE38B-EF5F-ACE9-8154-EA5FE3BB0C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" y="5099235"/>
            <a:ext cx="9144000" cy="677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8A07DF-F8EB-6522-375C-CCB12C61830D}"/>
              </a:ext>
            </a:extLst>
          </p:cNvPr>
          <p:cNvSpPr txBox="1"/>
          <p:nvPr/>
        </p:nvSpPr>
        <p:spPr>
          <a:xfrm>
            <a:off x="750056" y="1851922"/>
            <a:ext cx="3663778" cy="75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5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6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F336C"/>
                </a:highlight>
                <a:uLnTx/>
                <a:uFillTx/>
                <a:latin typeface="Sofia Pro Semi Bold" panose="020B0000000000000000" pitchFamily="34" charset="0"/>
                <a:ea typeface="+mn-ea"/>
                <a:cs typeface="Poppins SemiBold" panose="02000000000000000000" pitchFamily="2" charset="77"/>
              </a:rPr>
              <a:t>Thank you!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F9686F-CC2A-30B1-470F-1AF77574B7D1}"/>
              </a:ext>
            </a:extLst>
          </p:cNvPr>
          <p:cNvSpPr txBox="1"/>
          <p:nvPr/>
        </p:nvSpPr>
        <p:spPr>
          <a:xfrm>
            <a:off x="7777018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fia Pro Regular" panose="020B0000000000000000" pitchFamily="34" charset="0"/>
                <a:ea typeface="+mn-ea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11" name="Picture 10" descr="A white and black logo&#10;&#10;Description automatically generated">
            <a:extLst>
              <a:ext uri="{FF2B5EF4-FFF2-40B4-BE49-F238E27FC236}">
                <a16:creationId xmlns:a16="http://schemas.microsoft.com/office/drawing/2014/main" id="{45668AD1-AFB3-19C2-9952-0443F61104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pic>
        <p:nvPicPr>
          <p:cNvPr id="12" name="Graphic 10">
            <a:extLst>
              <a:ext uri="{FF2B5EF4-FFF2-40B4-BE49-F238E27FC236}">
                <a16:creationId xmlns:a16="http://schemas.microsoft.com/office/drawing/2014/main" id="{4739310B-53EB-ED7E-7AF5-2AEF9B6C39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7399"/>
            <a:ext cx="694623" cy="17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4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square with orange border&#10;&#10;Description automatically generated">
            <a:extLst>
              <a:ext uri="{FF2B5EF4-FFF2-40B4-BE49-F238E27FC236}">
                <a16:creationId xmlns:a16="http://schemas.microsoft.com/office/drawing/2014/main" id="{4DF58742-EE94-83AD-D51C-BF7D66E85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08" y="793535"/>
            <a:ext cx="1938566" cy="19385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F14147-9912-F946-DBB4-B09AB2ED1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7678" y="644537"/>
            <a:ext cx="3498403" cy="357343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</a:rPr>
              <a:t>A little about me…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746" y="2909182"/>
            <a:ext cx="2469232" cy="112419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ts val="1880"/>
              </a:lnSpc>
              <a:buNone/>
            </a:pPr>
            <a:r>
              <a:rPr lang="en-GB">
                <a:latin typeface="Sofia Pro Light"/>
                <a:cs typeface="Poppins Light"/>
              </a:rPr>
              <a:t>- Insert name</a:t>
            </a:r>
          </a:p>
          <a:p>
            <a:pPr marL="0" indent="0">
              <a:lnSpc>
                <a:spcPts val="1880"/>
              </a:lnSpc>
              <a:buNone/>
            </a:pPr>
            <a:r>
              <a:rPr lang="en-GB" sz="1400">
                <a:latin typeface="Sofia Pro Light"/>
                <a:cs typeface="Poppins Light"/>
              </a:rPr>
              <a:t>-</a:t>
            </a:r>
            <a:r>
              <a:rPr lang="en-GB">
                <a:latin typeface="Sofia Pro Light"/>
                <a:cs typeface="Poppins Light"/>
              </a:rPr>
              <a:t> Insert Experience</a:t>
            </a:r>
          </a:p>
          <a:p>
            <a:r>
              <a:rPr lang="en-GB" sz="1400">
                <a:latin typeface="Sofia Pro Light"/>
                <a:cs typeface="Poppins Light"/>
              </a:rPr>
              <a:t>- </a:t>
            </a:r>
            <a:r>
              <a:rPr lang="en-GB">
                <a:latin typeface="Sofia Pro Light"/>
                <a:cs typeface="Poppins Light"/>
              </a:rPr>
              <a:t>My f</a:t>
            </a:r>
            <a:r>
              <a:rPr lang="en-GB" sz="1400">
                <a:latin typeface="Sofia Pro Light"/>
                <a:cs typeface="Poppins Light"/>
              </a:rPr>
              <a:t>avourite …</a:t>
            </a:r>
            <a:r>
              <a:rPr lang="en-GB">
                <a:latin typeface="Sofia Pro Light"/>
                <a:cs typeface="Poppins Light"/>
              </a:rPr>
              <a:t> </a:t>
            </a:r>
            <a:endParaRPr lang="en-GB" sz="1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D52859-566A-154D-8464-576051942917}"/>
              </a:ext>
            </a:extLst>
          </p:cNvPr>
          <p:cNvSpPr txBox="1"/>
          <p:nvPr/>
        </p:nvSpPr>
        <p:spPr>
          <a:xfrm>
            <a:off x="4385885" y="869534"/>
            <a:ext cx="363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… and you! 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4B6FA20-16A7-3047-9733-EA8641AEC7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9937" y="305280"/>
            <a:ext cx="694623" cy="1835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5A53D4-1204-F732-D56C-16B161615BB8}"/>
              </a:ext>
            </a:extLst>
          </p:cNvPr>
          <p:cNvSpPr txBox="1"/>
          <p:nvPr/>
        </p:nvSpPr>
        <p:spPr>
          <a:xfrm>
            <a:off x="4507751" y="1914168"/>
            <a:ext cx="3110687" cy="252376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40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Add some info about you in the chat box:</a:t>
            </a:r>
          </a:p>
          <a:p>
            <a:pPr>
              <a:spcAft>
                <a:spcPts val="1800"/>
              </a:spcAft>
            </a:pPr>
            <a:r>
              <a:rPr lang="en-US" sz="140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- Your Organisation Name</a:t>
            </a:r>
          </a:p>
          <a:p>
            <a:pPr>
              <a:spcAft>
                <a:spcPts val="1800"/>
              </a:spcAft>
            </a:pPr>
            <a:r>
              <a:rPr lang="en-US" sz="140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- Where you are based</a:t>
            </a:r>
          </a:p>
          <a:p>
            <a:pPr>
              <a:spcAft>
                <a:spcPts val="1800"/>
              </a:spcAft>
            </a:pPr>
            <a:r>
              <a:rPr lang="en-US" sz="1400">
                <a:solidFill>
                  <a:schemeClr val="bg1"/>
                </a:solidFill>
                <a:latin typeface="Sofia Pro Regular"/>
                <a:cs typeface="Poppins"/>
              </a:rPr>
              <a:t>- What you would like to gain from this workshop?</a:t>
            </a:r>
          </a:p>
          <a:p>
            <a:pPr algn="r"/>
            <a:endParaRPr lang="en-US" sz="1400">
              <a:solidFill>
                <a:schemeClr val="bg1"/>
              </a:solidFill>
              <a:latin typeface="Sofia Pro Regular" panose="020B0000000000000000" pitchFamily="34" charset="0"/>
              <a:cs typeface="Poppins" panose="02000000000000000000" pitchFamily="2" charset="77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1FAF4E7-63F0-FF2A-E626-FB68FC039F02}"/>
              </a:ext>
            </a:extLst>
          </p:cNvPr>
          <p:cNvSpPr/>
          <p:nvPr/>
        </p:nvSpPr>
        <p:spPr>
          <a:xfrm>
            <a:off x="1825008" y="793535"/>
            <a:ext cx="358218" cy="3437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59EEBA1-C146-0488-0A10-7074BD02AFE4}"/>
              </a:ext>
            </a:extLst>
          </p:cNvPr>
          <p:cNvSpPr txBox="1">
            <a:spLocks/>
          </p:cNvSpPr>
          <p:nvPr/>
        </p:nvSpPr>
        <p:spPr>
          <a:xfrm>
            <a:off x="1066233" y="1674397"/>
            <a:ext cx="968715" cy="449317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ts val="188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1pPr>
            <a:lvl2pPr marL="685800" indent="-228600" algn="l" defTabSz="914400" rtl="0" eaLnBrk="1" latinLnBrk="0" hangingPunct="1">
              <a:lnSpc>
                <a:spcPts val="1880"/>
              </a:lnSpc>
              <a:spcBef>
                <a:spcPts val="7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Add Tutor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BFACF-4878-1DAF-53B6-493926EAF6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874974-2518-9861-B6EA-3CF34CABC345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6" name="Picture 5" descr="A white and black logo&#10;&#10;Description automatically generated">
            <a:extLst>
              <a:ext uri="{FF2B5EF4-FFF2-40B4-BE49-F238E27FC236}">
                <a16:creationId xmlns:a16="http://schemas.microsoft.com/office/drawing/2014/main" id="{87B4FCBA-8D96-661E-15AE-2FCEC8E00A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5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448" y="308088"/>
            <a:ext cx="7440833" cy="38167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</a:rPr>
              <a:t>Learning Agreement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19" name="Graphic 18" descr="Questions">
            <a:extLst>
              <a:ext uri="{FF2B5EF4-FFF2-40B4-BE49-F238E27FC236}">
                <a16:creationId xmlns:a16="http://schemas.microsoft.com/office/drawing/2014/main" id="{D59CDCD1-1423-3F3E-0280-1198728C0A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6501" y="1621950"/>
            <a:ext cx="1128684" cy="1128684"/>
          </a:xfrm>
          <a:prstGeom prst="rect">
            <a:avLst/>
          </a:prstGeom>
        </p:spPr>
      </p:pic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5BD0F8A1-82BA-8008-7E78-6CF96745BBCE}"/>
              </a:ext>
            </a:extLst>
          </p:cNvPr>
          <p:cNvSpPr txBox="1">
            <a:spLocks/>
          </p:cNvSpPr>
          <p:nvPr/>
        </p:nvSpPr>
        <p:spPr>
          <a:xfrm>
            <a:off x="438815" y="1136074"/>
            <a:ext cx="6514075" cy="2995556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>
            <a:lvl1pPr marL="0" indent="0" algn="l" defTabSz="914400" rtl="0" eaLnBrk="1" latinLnBrk="0" hangingPunct="1">
              <a:lnSpc>
                <a:spcPts val="188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1pPr>
            <a:lvl2pPr marL="685800" indent="-228600" algn="l" defTabSz="914400" rtl="0" eaLnBrk="1" latinLnBrk="0" hangingPunct="1">
              <a:lnSpc>
                <a:spcPts val="1880"/>
              </a:lnSpc>
              <a:spcBef>
                <a:spcPts val="7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Sofia Pro Light" panose="020B0000000000000000" pitchFamily="34" charset="0"/>
                <a:ea typeface="+mn-ea"/>
                <a:cs typeface="Poppins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Respect everybody </a:t>
            </a:r>
            <a:endParaRPr lang="en-GB" sz="2000" dirty="0">
              <a:effectLst/>
              <a:latin typeface="Sofia Pro Light" panose="020B060402020202020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Participate actively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Use technology responsibly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Be engaged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Challenge each other positively</a:t>
            </a:r>
            <a:endParaRPr lang="en-GB" sz="2000" dirty="0">
              <a:effectLst/>
              <a:latin typeface="Sofia Pro Light" panose="020B060402020202020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Put phones on silent and return calls at an appropriate time</a:t>
            </a:r>
            <a:endParaRPr lang="en-GB" sz="2000" dirty="0">
              <a:effectLst/>
              <a:latin typeface="Sofia Pro Light" panose="020B060402020202020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Sofia Pro Light" panose="020B0604020202020204" charset="0"/>
                <a:ea typeface="Times New Roman" panose="02020603050405020304" pitchFamily="18" charset="0"/>
                <a:cs typeface="Aptos" panose="020B0004020202020204" pitchFamily="34" charset="0"/>
              </a:rPr>
              <a:t>Avoid sharing any personal/sensitive information outside of the session</a:t>
            </a:r>
            <a:endParaRPr lang="en-GB" sz="2000" dirty="0">
              <a:effectLst/>
              <a:latin typeface="Sofia Pro Light" panose="020B060402020202020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1B0AC99-CFB3-B823-371F-343FA0B87E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286095"/>
            <a:ext cx="9144000" cy="80545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09C9359-A055-0EB5-06BB-13B6C509BFDC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31" name="Picture 30" descr="A white and black logo&#10;&#10;Description automatically generated">
            <a:extLst>
              <a:ext uri="{FF2B5EF4-FFF2-40B4-BE49-F238E27FC236}">
                <a16:creationId xmlns:a16="http://schemas.microsoft.com/office/drawing/2014/main" id="{116FC128-1295-D57D-AB60-E7C03FFEA1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9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>
                <a:solidFill>
                  <a:schemeClr val="accent6"/>
                </a:solidFill>
              </a:rPr>
              <a:t>What we’ll cover: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38" y="1022059"/>
            <a:ext cx="6170027" cy="35369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0">
              <a:lnSpc>
                <a:spcPts val="1880"/>
              </a:lnSpc>
              <a:buNone/>
            </a:pPr>
            <a:r>
              <a:rPr lang="en-GB" sz="1400" b="1" dirty="0"/>
              <a:t>By the end of this workshop, you will be able to:</a:t>
            </a:r>
          </a:p>
          <a:p>
            <a:pPr marL="0" indent="0">
              <a:lnSpc>
                <a:spcPts val="1880"/>
              </a:lnSpc>
              <a:buNone/>
            </a:pPr>
            <a:endParaRPr lang="en-GB" sz="1400" b="1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B4A3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Understand the importance of </a:t>
            </a:r>
            <a:r>
              <a:rPr lang="en-GB" sz="1400" dirty="0"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legal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structures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B4A3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Identify the different types of legal structures and which structure is right for </a:t>
            </a:r>
            <a:r>
              <a:rPr lang="en-GB" sz="1400" dirty="0"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your organisation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B4A3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Identify top tips on how to effectively govern </a:t>
            </a:r>
            <a:r>
              <a:rPr lang="en-GB" sz="1400" dirty="0"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your organisation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B4A3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Understand next steps through action planning and where to find further help and advice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0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Your current structure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883" y="1245263"/>
            <a:ext cx="6179103" cy="35369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42900" lvl="1" indent="-342900">
              <a:lnSpc>
                <a:spcPct val="100000"/>
              </a:lnSpc>
              <a:spcBef>
                <a:spcPct val="20000"/>
              </a:spcBef>
              <a:buClr>
                <a:srgbClr val="DB4A3D"/>
              </a:buClr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How is your 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</a:rPr>
              <a:t>organisation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 currently structured?</a:t>
            </a:r>
          </a:p>
          <a:p>
            <a:pPr marL="342900" lvl="1" indent="-342900">
              <a:lnSpc>
                <a:spcPct val="100000"/>
              </a:lnSpc>
              <a:spcBef>
                <a:spcPct val="20000"/>
              </a:spcBef>
              <a:buClr>
                <a:srgbClr val="DB4A3D"/>
              </a:buClr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Sofia Pro Light" panose="020B0604020202020204" charset="0"/>
            </a:endParaRPr>
          </a:p>
          <a:p>
            <a:pPr marL="342900" lvl="1" indent="-342900">
              <a:lnSpc>
                <a:spcPct val="100000"/>
              </a:lnSpc>
              <a:spcBef>
                <a:spcPct val="20000"/>
              </a:spcBef>
              <a:buClr>
                <a:srgbClr val="DB4A3D"/>
              </a:buClr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Why is it structured that way?</a:t>
            </a:r>
          </a:p>
          <a:p>
            <a:pPr marL="342900" lvl="1" indent="-342900">
              <a:lnSpc>
                <a:spcPct val="100000"/>
              </a:lnSpc>
              <a:spcBef>
                <a:spcPct val="20000"/>
              </a:spcBef>
              <a:buClr>
                <a:srgbClr val="DB4A3D"/>
              </a:buClr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Sofia Pro Light" panose="020B0604020202020204" charset="0"/>
            </a:endParaRPr>
          </a:p>
          <a:p>
            <a:pPr marL="342900" lvl="1" indent="-342900">
              <a:lnSpc>
                <a:spcPct val="100000"/>
              </a:lnSpc>
              <a:spcBef>
                <a:spcPct val="20000"/>
              </a:spcBef>
              <a:buClr>
                <a:srgbClr val="DB4A3D"/>
              </a:buClr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Is this the best structure for you </a:t>
            </a:r>
            <a:r>
              <a:rPr kumimoji="0" lang="en-GB" b="0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now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 and in the </a:t>
            </a:r>
            <a:r>
              <a:rPr kumimoji="0" lang="en-GB" b="0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future?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 </a:t>
            </a:r>
          </a:p>
          <a:p>
            <a:pPr marL="342900" lvl="1" indent="-342900">
              <a:lnSpc>
                <a:spcPct val="100000"/>
              </a:lnSpc>
              <a:spcBef>
                <a:spcPct val="20000"/>
              </a:spcBef>
              <a:buClr>
                <a:srgbClr val="DB4A3D"/>
              </a:buClr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Sofia Pro Light" panose="020B0604020202020204" charset="0"/>
            </a:endParaRPr>
          </a:p>
          <a:p>
            <a:pPr marL="342900" lvl="1" indent="-342900">
              <a:lnSpc>
                <a:spcPct val="100000"/>
              </a:lnSpc>
              <a:spcBef>
                <a:spcPct val="20000"/>
              </a:spcBef>
              <a:buClr>
                <a:srgbClr val="DB4A3D"/>
              </a:buClr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Does the structure reflect your vision and objectives?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Sofia Pro Light" panose="020B060402020202020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  <a:tabLst/>
              <a:defRPr/>
            </a:pP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Sofia Pro Light" panose="020B0604020202020204" charset="0"/>
              </a:rPr>
            </a:b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Sofia Pro Light" panose="020B060402020202020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Sofia Pro Light" panose="020B060402020202020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0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What is your current Legal Status?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38" y="1022059"/>
            <a:ext cx="6170027" cy="35369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0">
              <a:lnSpc>
                <a:spcPts val="1880"/>
              </a:lnSpc>
              <a:buNone/>
            </a:pPr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Are you:</a:t>
            </a:r>
          </a:p>
          <a:p>
            <a:pPr marL="0" indent="0">
              <a:lnSpc>
                <a:spcPts val="1880"/>
              </a:lnSpc>
              <a:buNone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ts val="1880"/>
              </a:lnSpc>
              <a:buAutoNum type="alphaUcParenR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Members only organisation</a:t>
            </a:r>
          </a:p>
          <a:p>
            <a:pPr marL="342900" indent="-342900">
              <a:lnSpc>
                <a:spcPts val="1880"/>
              </a:lnSpc>
              <a:buAutoNum type="alphaUcParenR"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ts val="1880"/>
              </a:lnSpc>
              <a:buAutoNum type="alphaUcParenR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CASC</a:t>
            </a:r>
          </a:p>
          <a:p>
            <a:pPr marL="342900" indent="-342900">
              <a:lnSpc>
                <a:spcPts val="1880"/>
              </a:lnSpc>
              <a:buAutoNum type="alphaUcParenR"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ts val="1880"/>
              </a:lnSpc>
              <a:buAutoNum type="alphaUcParenR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Company Limited by Guarantee</a:t>
            </a:r>
          </a:p>
          <a:p>
            <a:pPr marL="342900" indent="-342900">
              <a:lnSpc>
                <a:spcPts val="1880"/>
              </a:lnSpc>
              <a:buAutoNum type="alphaUcParenR"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ts val="1880"/>
              </a:lnSpc>
              <a:buAutoNum type="alphaUcParenR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Charity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Sofia Pro Light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1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Form Follows Function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7" y="1203835"/>
            <a:ext cx="7894924" cy="35369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What your </a:t>
            </a:r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</a:rPr>
              <a:t>organisation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 is, or what you want it to be (its function), must be established before the form or structure is decided.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The right structure can enable your organisation to achieve its vision, aims and objectives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E0EE02A1-E3FF-35FF-756E-AA24BB24969F}"/>
              </a:ext>
            </a:extLst>
          </p:cNvPr>
          <p:cNvSpPr/>
          <p:nvPr/>
        </p:nvSpPr>
        <p:spPr>
          <a:xfrm>
            <a:off x="620194" y="2351052"/>
            <a:ext cx="3861865" cy="1770389"/>
          </a:xfrm>
          <a:prstGeom prst="homePlate">
            <a:avLst/>
          </a:prstGeom>
          <a:solidFill>
            <a:srgbClr val="871E6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 Light" panose="020B0604020202020204" charset="0"/>
              </a:rPr>
              <a:t>What </a:t>
            </a:r>
            <a:r>
              <a:rPr lang="en-GB" sz="1400" b="1" kern="0" dirty="0">
                <a:solidFill>
                  <a:prstClr val="white"/>
                </a:solidFill>
                <a:latin typeface="Sofia Pro Light" panose="020B0604020202020204" charset="0"/>
              </a:rPr>
              <a:t>is your organisation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 Light" panose="020B0604020202020204" charset="0"/>
              </a:rPr>
              <a:t>  about?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 Light" panose="020B0604020202020204" charset="0"/>
              </a:rPr>
              <a:t>What does your </a:t>
            </a:r>
            <a:r>
              <a:rPr lang="en-GB" sz="1400" b="1" kern="0" dirty="0">
                <a:solidFill>
                  <a:prstClr val="white"/>
                </a:solidFill>
                <a:latin typeface="Sofia Pro Light" panose="020B0604020202020204" charset="0"/>
              </a:rPr>
              <a:t>organisation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 Light" panose="020B0604020202020204" charset="0"/>
              </a:rPr>
              <a:t> want to be?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 Light" panose="020B0604020202020204" charset="0"/>
              </a:rPr>
              <a:t>What is your  vision and what are the objectives? 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4E7EE84-8BB3-DC14-BE5B-0319D4D541BF}"/>
              </a:ext>
            </a:extLst>
          </p:cNvPr>
          <p:cNvSpPr/>
          <p:nvPr/>
        </p:nvSpPr>
        <p:spPr>
          <a:xfrm>
            <a:off x="4994798" y="2350179"/>
            <a:ext cx="3861865" cy="1771262"/>
          </a:xfrm>
          <a:prstGeom prst="homePlate">
            <a:avLst/>
          </a:prstGeom>
          <a:solidFill>
            <a:srgbClr val="F3954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 Light" panose="020B0604020202020204" charset="0"/>
              </a:rPr>
              <a:t>What is the structure that is best suited to what you want to be? </a:t>
            </a:r>
          </a:p>
        </p:txBody>
      </p:sp>
    </p:spTree>
    <p:extLst>
      <p:ext uri="{BB962C8B-B14F-4D97-AF65-F5344CB8AC3E}">
        <p14:creationId xmlns:p14="http://schemas.microsoft.com/office/powerpoint/2010/main" val="118756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76C1C-B1F0-4F41-B35B-F052324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What is it and why does it matter?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ED4A6-9E3F-C045-B215-552813199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533" y="2049750"/>
            <a:ext cx="7929818" cy="35369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Why is it important to have the right structure? </a:t>
            </a:r>
          </a:p>
          <a:p>
            <a:pPr marL="18288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Sofia Pro Light" panose="020B0604020202020204" charset="0"/>
            </a:endParaRPr>
          </a:p>
          <a:p>
            <a:pPr marL="18288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Best reflects the activities of the 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</a:rPr>
              <a:t>organisation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. </a:t>
            </a:r>
          </a:p>
          <a:p>
            <a:pPr marL="18288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Protection for those involved </a:t>
            </a:r>
          </a:p>
          <a:p>
            <a:pPr marL="18288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Save money - tax benefits</a:t>
            </a:r>
          </a:p>
          <a:p>
            <a:pPr marL="18288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Promotes good governance</a:t>
            </a:r>
          </a:p>
          <a:p>
            <a:pPr marL="18288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ofia Pro Light" panose="020B0604020202020204" charset="0"/>
              </a:rPr>
              <a:t>Important to people outside of the 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Sofia Pro Light" panose="020B0604020202020204" charset="0"/>
              </a:rPr>
              <a:t>organisation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Sofia Pro Light" panose="020B060402020202020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4410A7-E607-AF47-9FFD-BA184D823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040" y="305280"/>
            <a:ext cx="694623" cy="183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2B76D5-C6D6-137A-2861-1A17DE4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9"/>
          <a:stretch/>
        </p:blipFill>
        <p:spPr>
          <a:xfrm>
            <a:off x="0" y="4338050"/>
            <a:ext cx="9144000" cy="805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24C-8971-5B97-59E7-4FFF6D865953}"/>
              </a:ext>
            </a:extLst>
          </p:cNvPr>
          <p:cNvSpPr txBox="1"/>
          <p:nvPr/>
        </p:nvSpPr>
        <p:spPr>
          <a:xfrm>
            <a:off x="8147721" y="4725946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Sofia Pro Regular" panose="020B0000000000000000" pitchFamily="34" charset="0"/>
                <a:cs typeface="Poppins" panose="02000000000000000000" pitchFamily="2" charset="77"/>
              </a:rPr>
              <a:t>Buddle.co</a:t>
            </a:r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0A58411B-90BE-7224-033D-7C1410102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" y="4595027"/>
            <a:ext cx="1579872" cy="3743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5DD7BA-2977-A4DA-8F8A-AD70F32A3619}"/>
              </a:ext>
            </a:extLst>
          </p:cNvPr>
          <p:cNvSpPr/>
          <p:nvPr/>
        </p:nvSpPr>
        <p:spPr>
          <a:xfrm>
            <a:off x="570275" y="1207997"/>
            <a:ext cx="7577446" cy="338554"/>
          </a:xfrm>
          <a:prstGeom prst="rect">
            <a:avLst/>
          </a:prstGeom>
          <a:solidFill>
            <a:srgbClr val="39ADAD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 Light" panose="020B0604020202020204" charset="0"/>
              </a:rPr>
              <a:t>Organisation structure = how </a:t>
            </a:r>
            <a:r>
              <a:rPr lang="en-GB" sz="1600" b="1" kern="0" dirty="0">
                <a:solidFill>
                  <a:prstClr val="white"/>
                </a:solidFill>
                <a:latin typeface="Sofia Pro Light" panose="020B0604020202020204" charset="0"/>
              </a:rPr>
              <a:t>an organisation</a:t>
            </a:r>
            <a:r>
              <a:rPr kumimoji="0" lang="en-GB" sz="1600" b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 Light" panose="020B0604020202020204" charset="0"/>
              </a:rPr>
              <a:t> is viewed in the eyes of the law</a:t>
            </a:r>
          </a:p>
        </p:txBody>
      </p:sp>
    </p:spTree>
    <p:extLst>
      <p:ext uri="{BB962C8B-B14F-4D97-AF65-F5344CB8AC3E}">
        <p14:creationId xmlns:p14="http://schemas.microsoft.com/office/powerpoint/2010/main" val="322227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Buddle (v2)">
      <a:dk1>
        <a:srgbClr val="000000"/>
      </a:dk1>
      <a:lt1>
        <a:srgbClr val="FFFFFF"/>
      </a:lt1>
      <a:dk2>
        <a:srgbClr val="D83B2C"/>
      </a:dk2>
      <a:lt2>
        <a:srgbClr val="E7E6E6"/>
      </a:lt2>
      <a:accent1>
        <a:srgbClr val="861E61"/>
      </a:accent1>
      <a:accent2>
        <a:srgbClr val="38ADAD"/>
      </a:accent2>
      <a:accent3>
        <a:srgbClr val="F39344"/>
      </a:accent3>
      <a:accent4>
        <a:srgbClr val="75BFF2"/>
      </a:accent4>
      <a:accent5>
        <a:srgbClr val="545675"/>
      </a:accent5>
      <a:accent6>
        <a:srgbClr val="2F336C"/>
      </a:accent6>
      <a:hlink>
        <a:srgbClr val="67AFE1"/>
      </a:hlink>
      <a:folHlink>
        <a:srgbClr val="2F336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Buddle (v2)">
      <a:dk1>
        <a:srgbClr val="000000"/>
      </a:dk1>
      <a:lt1>
        <a:srgbClr val="FFFFFF"/>
      </a:lt1>
      <a:dk2>
        <a:srgbClr val="D83B2C"/>
      </a:dk2>
      <a:lt2>
        <a:srgbClr val="E7E6E6"/>
      </a:lt2>
      <a:accent1>
        <a:srgbClr val="861E61"/>
      </a:accent1>
      <a:accent2>
        <a:srgbClr val="38ADAD"/>
      </a:accent2>
      <a:accent3>
        <a:srgbClr val="F39344"/>
      </a:accent3>
      <a:accent4>
        <a:srgbClr val="75BFF2"/>
      </a:accent4>
      <a:accent5>
        <a:srgbClr val="545675"/>
      </a:accent5>
      <a:accent6>
        <a:srgbClr val="2F336C"/>
      </a:accent6>
      <a:hlink>
        <a:srgbClr val="67AFE1"/>
      </a:hlink>
      <a:folHlink>
        <a:srgbClr val="2F336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b36425a-1ebe-43c9-8306-b0cc04ce306f">
      <Terms xmlns="http://schemas.microsoft.com/office/infopath/2007/PartnerControls"/>
    </lcf76f155ced4ddcb4097134ff3c332f>
    <TaxCatchAll xmlns="175214cf-9044-404d-b68e-55e5f0b886e2" xsi:nil="true"/>
    <MediaLengthInSeconds xmlns="6b36425a-1ebe-43c9-8306-b0cc04ce306f" xsi:nil="true"/>
    <SharedWithUsers xmlns="175214cf-9044-404d-b68e-55e5f0b886e2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94E57DE5F98047A43945233DAD41D2" ma:contentTypeVersion="15" ma:contentTypeDescription="Create a new document." ma:contentTypeScope="" ma:versionID="89187c816e40945849e4f4ffb897e969">
  <xsd:schema xmlns:xsd="http://www.w3.org/2001/XMLSchema" xmlns:xs="http://www.w3.org/2001/XMLSchema" xmlns:p="http://schemas.microsoft.com/office/2006/metadata/properties" xmlns:ns2="6b36425a-1ebe-43c9-8306-b0cc04ce306f" xmlns:ns3="175214cf-9044-404d-b68e-55e5f0b886e2" targetNamespace="http://schemas.microsoft.com/office/2006/metadata/properties" ma:root="true" ma:fieldsID="e761cf29391d1e603494f51e1417e153" ns2:_="" ns3:_="">
    <xsd:import namespace="6b36425a-1ebe-43c9-8306-b0cc04ce306f"/>
    <xsd:import namespace="175214cf-9044-404d-b68e-55e5f0b886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36425a-1ebe-43c9-8306-b0cc04ce30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a8dd84a0-0ba7-478d-be26-3292d8cd88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5214cf-9044-404d-b68e-55e5f0b886e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c72aafec-e472-4a31-a178-244ef1e0ca37}" ma:internalName="TaxCatchAll" ma:showField="CatchAllData" ma:web="175214cf-9044-404d-b68e-55e5f0b886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977E1A-6C72-49E3-9467-3690A41148ED}">
  <ds:schemaRefs>
    <ds:schemaRef ds:uri="http://schemas.microsoft.com/office/2006/metadata/properties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175214cf-9044-404d-b68e-55e5f0b886e2"/>
    <ds:schemaRef ds:uri="http://purl.org/dc/elements/1.1/"/>
    <ds:schemaRef ds:uri="http://schemas.microsoft.com/office/infopath/2007/PartnerControls"/>
    <ds:schemaRef ds:uri="6b36425a-1ebe-43c9-8306-b0cc04ce306f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2BB0F41-70C7-4743-958F-91870B71FB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45238D-5F88-4573-87F0-BA339424EF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36425a-1ebe-43c9-8306-b0cc04ce306f"/>
    <ds:schemaRef ds:uri="175214cf-9044-404d-b68e-55e5f0b886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</TotalTime>
  <Words>1738</Words>
  <Application>Microsoft Office PowerPoint</Application>
  <PresentationFormat>On-screen Show (16:9)</PresentationFormat>
  <Paragraphs>331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Sofia Pro Regular</vt:lpstr>
      <vt:lpstr>Calibri</vt:lpstr>
      <vt:lpstr>Georgia</vt:lpstr>
      <vt:lpstr>Sofia Pro Light</vt:lpstr>
      <vt:lpstr>Sofia Pro Semi Bold</vt:lpstr>
      <vt:lpstr>Poppins SemiBold</vt:lpstr>
      <vt:lpstr>Wingdings</vt:lpstr>
      <vt:lpstr>Symbol</vt:lpstr>
      <vt:lpstr>Arial</vt:lpstr>
      <vt:lpstr>Poppins Light</vt:lpstr>
      <vt:lpstr>Poppins</vt:lpstr>
      <vt:lpstr>Office Theme</vt:lpstr>
      <vt:lpstr>Custom Design</vt:lpstr>
      <vt:lpstr>PowerPoint Presentation</vt:lpstr>
      <vt:lpstr>PowerPoint Presentation</vt:lpstr>
      <vt:lpstr>A little about me…</vt:lpstr>
      <vt:lpstr>Learning Agreement</vt:lpstr>
      <vt:lpstr>What we’ll cover:</vt:lpstr>
      <vt:lpstr>Your current structure</vt:lpstr>
      <vt:lpstr>What is your current Legal Status?</vt:lpstr>
      <vt:lpstr>Form Follows Function</vt:lpstr>
      <vt:lpstr>What is it and why does it matter?</vt:lpstr>
      <vt:lpstr>PowerPoint Presentation</vt:lpstr>
      <vt:lpstr>PowerPoint Presentation</vt:lpstr>
      <vt:lpstr>Unincorporated vs Incorporated</vt:lpstr>
      <vt:lpstr>Unincorporated vs Incorporated</vt:lpstr>
      <vt:lpstr>Benefits and drawbacks</vt:lpstr>
      <vt:lpstr>Type of Organisational Structure</vt:lpstr>
      <vt:lpstr>PowerPoint Presentation</vt:lpstr>
      <vt:lpstr>PowerPoint Presentation</vt:lpstr>
      <vt:lpstr>PowerPoint Presentation</vt:lpstr>
      <vt:lpstr>Charity Considerations</vt:lpstr>
      <vt:lpstr>CASC Considerations</vt:lpstr>
      <vt:lpstr>Governing Documents</vt:lpstr>
      <vt:lpstr>Andy’s Bowls Club (ABC)</vt:lpstr>
      <vt:lpstr>Reflection</vt:lpstr>
      <vt:lpstr>Feedback</vt:lpstr>
      <vt:lpstr>Recap:</vt:lpstr>
      <vt:lpstr>Buddle training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Ochuko Adekoya</dc:creator>
  <cp:lastModifiedBy>Katherine Percival</cp:lastModifiedBy>
  <cp:revision>2</cp:revision>
  <dcterms:created xsi:type="dcterms:W3CDTF">2019-11-12T10:59:49Z</dcterms:created>
  <dcterms:modified xsi:type="dcterms:W3CDTF">2025-02-04T17:41:55Z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_activity">
    <vt:lpwstr>{"FileActivityType":"6","FileActivityTimeStamp":"2023-11-21T16:59:42.250Z","FileActivityUsersOnPage":[{"DisplayName":"Mark Knight","Id":"mark.knight@sportstructures.com"}],"FileActivityNavigationId":null}</vt:lpwstr>
  </property>
  <property fmtid="{D5CDD505-2E9C-101B-9397-08002B2CF9AE}" pid="6" name="TriggerFlowInfo">
    <vt:lpwstr/>
  </property>
  <property fmtid="{D5CDD505-2E9C-101B-9397-08002B2CF9AE}" pid="7" name="TemplateUrl">
    <vt:lpwstr/>
  </property>
  <property fmtid="{D5CDD505-2E9C-101B-9397-08002B2CF9AE}" pid="8" name="_SharedFileIndex">
    <vt:lpwstr/>
  </property>
  <property fmtid="{D5CDD505-2E9C-101B-9397-08002B2CF9AE}" pid="9" name="_SourceUrl">
    <vt:lpwstr/>
  </property>
  <property fmtid="{D5CDD505-2E9C-101B-9397-08002B2CF9AE}" pid="10" name="xd_Signature">
    <vt:lpwstr/>
  </property>
  <property fmtid="{D5CDD505-2E9C-101B-9397-08002B2CF9AE}" pid="11" name="xd_ProgID">
    <vt:lpwstr/>
  </property>
  <property fmtid="{D5CDD505-2E9C-101B-9397-08002B2CF9AE}" pid="12" name="ContentTypeId">
    <vt:lpwstr>0x0101007B94E57DE5F98047A43945233DAD41D2</vt:lpwstr>
  </property>
</Properties>
</file>